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70585-ED18-4394-BB88-6B3217803007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94D26-6509-4570-AF80-84342443E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15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276FD01-34CE-49E0-9168-B0265E15D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3AA887-71C6-47FB-88B0-5EDC41A5A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9F6F1-D648-4D61-A378-A6A48D885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2C9A1-C0EB-409F-842F-F66359D7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59085-9BA8-46B8-90CC-BDBF09CF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ECC43-647D-4356-952C-87DD1CAE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933B3-9C01-4C3C-B75A-F2F64F53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9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DC358-F573-420F-8029-1F01CFC3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7930EE-BB81-49A6-BBA4-026B6F58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51A40-03D7-4DDE-B2EB-2B05B828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84E5-5C72-4692-B435-6BFA150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37523-F4BB-4D2B-945A-EA653B9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21E061-833E-4890-AAD5-CE368AD1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075772-F6D0-4D79-BC40-3B55508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A96DF-2D1E-42A0-BA87-CC7894D1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8F49A-D5A2-48F9-85F6-87E1C079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6239F-8474-4005-B94B-97BCEA27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0765-DB6F-49D1-B7BE-00F2C529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9091C-40BF-499B-A910-25B7818F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0868C-A331-4DAE-91D7-629A8A08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36284-9239-4E4A-BC6E-C78519C2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E068F-EFD4-4526-9A00-2CA88E4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7F5C-A766-4507-B2B3-D18EE354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87FB1-E208-4E46-93CC-EFC605BC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B2E20-F9E2-435D-B2A4-12A782C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531F3-585D-433C-AAC1-131A58F7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5934-630D-42F3-863D-6263D984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9374F-2076-4D61-BF80-7F25DD9F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67239-B826-4FF1-A222-D4104E91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A8DDF-12BA-4484-A38D-B4D6B52E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48EDF5-A803-4E70-92F7-CCF3CF8D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75861-7AC6-4B97-B36B-EF08596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BE1549-10C0-4864-B651-7E24F320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65FFB-7DC2-4D41-8104-DBD11EAA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032C9-708E-47B2-A640-4C3DC40D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25A8E1-BD6C-4B87-AFD3-4B35F9F7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AEFC4-A6A6-42AE-828C-B3C38E957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42CC3E-AF33-4E2A-ABFB-99793770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A74F7-FD52-4202-B88D-833F3703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1ED1D7-033A-4462-A1B0-9E4BCA9C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A0FBE-CCC2-4824-BDEC-02E15A2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45CE-A382-4ABE-BB3E-9CFFC895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2B372E-614F-4916-BA57-8BF96E5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94C12A-D196-420E-B743-502E169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0FA8AE-BF2D-46A0-A49A-8E355A1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2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388F1C-A2A3-4182-AF7A-D5AC026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847099-7D78-47FE-BBAE-BF6F6B3C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953302-3F4F-41A2-8E5A-92D8B8B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7F23-FE62-4EB4-ACBC-B31BB0E2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62063-4DDD-4B75-ACC2-8E36E6DE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295254-DF24-4012-AA1C-53A89668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9FAA16-0C3C-461C-A3C5-B251E467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556FAA-0007-494A-A9BA-7C329EAA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2C74B6-D222-4ADC-ABBF-3C9D2EE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5676-D594-4C41-A87A-7A2E32E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81DC00-FFF1-402B-BACA-C4C84BFD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46C00-0904-48E1-A442-69D122EC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8A15F-9801-40FE-A92C-30E16BE4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B333F-FD1C-43D4-9DF9-928EC14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05435-E15A-4CE8-A435-FFCB0D6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5763EC-4BA4-48A4-9296-6D474138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1B4B6-976C-4E82-95CF-BD4C22F7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F62DA-F60B-404F-BA12-14382ED0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AA3C-148A-40BB-A855-467BD3C486E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AEAC2-AC6D-4371-83CC-BDFBC9A1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AE180-D5B8-48EA-B431-721993B2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19FA-73B0-4680-BEAD-A0213964C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victor@unifesspa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023D23B6-D9E5-4BF6-B6D9-BBBCBDAAC6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29000"/>
            <a:ext cx="8763000" cy="3124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ct val="32000"/>
              </a:spcAft>
              <a:defRPr/>
            </a:pPr>
            <a:r>
              <a:rPr lang="pt-BR" sz="28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Disciplina: Avaliação de Desempenho de Sistemas</a:t>
            </a:r>
          </a:p>
          <a:p>
            <a:pPr eaLnBrk="1" fontAlgn="auto" hangingPunct="1">
              <a:spcAft>
                <a:spcPct val="32000"/>
              </a:spcAft>
              <a:defRPr/>
            </a:pPr>
            <a:endParaRPr lang="pt-BR" sz="21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eaLnBrk="1" fontAlgn="auto" hangingPunct="1">
              <a:spcAft>
                <a:spcPct val="32000"/>
              </a:spcAft>
              <a:defRPr/>
            </a:pPr>
            <a:r>
              <a:rPr lang="pt-BR" sz="34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Aula 8.1 – </a:t>
            </a:r>
            <a:r>
              <a:rPr lang="pt-BR" sz="3400" b="1" i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SIMULAÇÃO DE SISTEMAS: </a:t>
            </a:r>
          </a:p>
          <a:p>
            <a:pPr eaLnBrk="1" fontAlgn="auto" hangingPunct="1">
              <a:spcAft>
                <a:spcPct val="32000"/>
              </a:spcAft>
              <a:defRPr/>
            </a:pPr>
            <a:r>
              <a:rPr lang="pt-BR" sz="3400" b="1" i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Estudos de Casos</a:t>
            </a:r>
            <a:endParaRPr lang="pt-BR" sz="34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eaLnBrk="1" fontAlgn="auto" hangingPunct="1">
              <a:spcAft>
                <a:spcPct val="32000"/>
              </a:spcAft>
              <a:defRPr/>
            </a:pPr>
            <a:endParaRPr lang="pt-BR" sz="2100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 eaLnBrk="1" fontAlgn="auto" hangingPunct="1">
              <a:spcAft>
                <a:spcPct val="32000"/>
              </a:spcAft>
              <a:defRPr/>
            </a:pP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Prof. JVictor – </a:t>
            </a: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hlinkClick r:id="rId3"/>
              </a:rPr>
              <a:t>jvictor@unifesspa.edu.br</a:t>
            </a:r>
            <a:r>
              <a:rPr lang="pt-BR" sz="1900" b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  <a:p>
            <a:pPr>
              <a:defRPr/>
            </a:pPr>
            <a:endParaRPr lang="pt-BR" sz="2100" b="1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pt-BR" sz="2100" b="1" dirty="0">
                <a:latin typeface="Arial" pitchFamily="34" charset="0"/>
                <a:ea typeface="ＭＳ Ｐゴシック" pitchFamily="34" charset="-128"/>
              </a:rPr>
              <a:t>2021</a:t>
            </a:r>
          </a:p>
        </p:txBody>
      </p:sp>
      <p:sp>
        <p:nvSpPr>
          <p:cNvPr id="3075" name="Espaço Reservado para Número de Slide 3">
            <a:extLst>
              <a:ext uri="{FF2B5EF4-FFF2-40B4-BE49-F238E27FC236}">
                <a16:creationId xmlns:a16="http://schemas.microsoft.com/office/drawing/2014/main" id="{2C585B6A-1155-4964-AE07-4E8227AB8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1E73043-DCF2-4E80-8DB0-FC153F8BF7E3}" type="slidenum">
              <a:rPr lang="pt-BR" altLang="pt-BR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lang="pt-BR" altLang="pt-BR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076" name="Picture 6" descr="Imagem relacionada">
            <a:extLst>
              <a:ext uri="{FF2B5EF4-FFF2-40B4-BE49-F238E27FC236}">
                <a16:creationId xmlns:a16="http://schemas.microsoft.com/office/drawing/2014/main" id="{96FBAA2A-7C21-423D-8465-A4014069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44450"/>
            <a:ext cx="6715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57E7C3-EDCE-4423-8687-AF4FA9FE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19390"/>
            <a:ext cx="7209698" cy="68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7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32E8A-A117-4912-8A01-771C5EE9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02" y="-1189"/>
            <a:ext cx="5312898" cy="68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B2EE77-0C7A-44A6-9056-5CE3BA8D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1689980"/>
            <a:ext cx="8102991" cy="53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Resultados: VoIP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19C02B-F8C1-4343-86FB-1CF0C4D6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2003840"/>
            <a:ext cx="3502855" cy="29620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48D985-5383-4918-9475-7B05D347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33" y="183393"/>
            <a:ext cx="7657191" cy="20998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F57932-910A-4FFC-AE92-4DB4CF36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1" y="2209867"/>
            <a:ext cx="7641403" cy="26997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E02744-E1CE-45C0-91FA-39124C3B2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28" y="5038725"/>
            <a:ext cx="4495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Resultados: Vídeo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FD90C0-C8E4-4945-87AF-9E733C26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7294"/>
            <a:ext cx="4082400" cy="33007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097274-AB92-4DB2-AB1C-6E7D9CD5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55" y="1136186"/>
            <a:ext cx="7981072" cy="33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1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Características do vídeo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D71902-6301-4ABB-9B16-D8E93627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9" y="4834615"/>
            <a:ext cx="10803336" cy="19437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BE865A-355B-4606-AD0E-B47E8D8B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06" y="63956"/>
            <a:ext cx="6117657" cy="45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Resultados: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E819F5-F4A7-4834-A3B6-BCC42268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67" y="3583"/>
            <a:ext cx="8084233" cy="68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Resultados: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9CAA5-32CF-4C76-9C8D-DD4B25AB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88" y="464235"/>
            <a:ext cx="9252412" cy="63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" y="365125"/>
            <a:ext cx="4009292" cy="132556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Resultados: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33A5E9-75E0-49B6-848D-11E6EEF6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bright="-30000" contras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923" y="253219"/>
            <a:ext cx="8080077" cy="6604782"/>
          </a:xfrm>
          <a:prstGeom prst="rect">
            <a:avLst/>
          </a:prstGeom>
          <a:effectLst>
            <a:glow rad="127000">
              <a:schemeClr val="accent1">
                <a:alpha val="82000"/>
              </a:schemeClr>
            </a:glo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F76E0A-AF63-4CD1-9D21-996344D04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brightnessContrast bright="-38000" contras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53" y="2103436"/>
            <a:ext cx="4266100" cy="16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86F5D-D45A-40A6-91B7-7B671752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36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Análise de Desempenho de Tráfego </a:t>
            </a:r>
            <a:r>
              <a:rPr lang="pt-BR" b="1" i="1" dirty="0"/>
              <a:t>Triple play </a:t>
            </a:r>
            <a:r>
              <a:rPr lang="pt-BR" b="1" dirty="0"/>
              <a:t>em Rede PLC de Baixa Tensão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90DE5F-18B9-4E00-B71E-F1BF0637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24" y="4114346"/>
            <a:ext cx="3810631" cy="27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Normas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911583-2B0B-44D9-9486-3EDD9825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1919"/>
            <a:ext cx="10265229" cy="4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Normas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F4B1D6-95A2-42BC-8094-D9BFCF14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90688"/>
            <a:ext cx="7667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Normas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3ADC90-A077-492F-AE9D-FFCB5A9C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16" y="1553029"/>
            <a:ext cx="8123414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8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2E45F-0577-49C6-A162-99F545DD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93" y="1645103"/>
            <a:ext cx="8306243" cy="48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FB9AB9-729E-4480-BD35-D912B45A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96" y="1690688"/>
            <a:ext cx="983906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3796B2-9947-4E0F-B1F3-F162FD8B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690688"/>
            <a:ext cx="9594624" cy="5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9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DB5D9-C738-44C5-B3C3-9002E89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38E67F-DA44-499F-9F7F-CD28B098FD3D}"/>
              </a:ext>
            </a:extLst>
          </p:cNvPr>
          <p:cNvSpPr txBox="1"/>
          <p:nvPr/>
        </p:nvSpPr>
        <p:spPr>
          <a:xfrm>
            <a:off x="838200" y="2061029"/>
            <a:ext cx="1016362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Analisador de Protocolos RADCOM (Módulo de análise de </a:t>
            </a:r>
            <a:r>
              <a:rPr lang="pt-BR" sz="2400" dirty="0" err="1"/>
              <a:t>QoS</a:t>
            </a:r>
            <a:r>
              <a:rPr lang="pt-BR" sz="2400" dirty="0"/>
              <a:t> para VoIP – </a:t>
            </a:r>
            <a:r>
              <a:rPr lang="pt-BR" sz="2400" dirty="0" err="1"/>
              <a:t>MediaPro</a:t>
            </a:r>
            <a:endParaRPr lang="pt-BR" sz="2400" dirty="0"/>
          </a:p>
          <a:p>
            <a:pPr marL="742950" lvl="1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i="1" dirty="0" err="1"/>
              <a:t>OpenPhone</a:t>
            </a:r>
            <a:r>
              <a:rPr lang="pt-BR" sz="2400" dirty="0"/>
              <a:t> (receptor – H.323) e </a:t>
            </a:r>
            <a:r>
              <a:rPr lang="pt-BR" sz="2400" i="1" dirty="0" err="1"/>
              <a:t>Callgen</a:t>
            </a:r>
            <a:r>
              <a:rPr lang="pt-BR" sz="2400" dirty="0"/>
              <a:t> (transmissor da chamada)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MSU </a:t>
            </a:r>
            <a:r>
              <a:rPr lang="pt-BR" sz="2400" dirty="0" err="1"/>
              <a:t>Video</a:t>
            </a:r>
            <a:r>
              <a:rPr lang="pt-BR" sz="2400" dirty="0"/>
              <a:t> </a:t>
            </a:r>
            <a:r>
              <a:rPr lang="pt-BR" sz="2400" dirty="0" err="1"/>
              <a:t>Quality</a:t>
            </a:r>
            <a:endParaRPr lang="pt-BR" sz="2400" dirty="0"/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dirty="0" err="1"/>
              <a:t>Jperf</a:t>
            </a:r>
            <a:r>
              <a:rPr lang="pt-BR" sz="2400" dirty="0"/>
              <a:t> (Gerador de tráfego de rede – TCP e/ou UDP)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dirty="0" err="1"/>
              <a:t>Wireshark</a:t>
            </a:r>
            <a:r>
              <a:rPr lang="pt-BR" sz="2400" dirty="0"/>
              <a:t> (</a:t>
            </a:r>
            <a:r>
              <a:rPr lang="pt-BR" sz="2400" dirty="0" err="1"/>
              <a:t>sniffer</a:t>
            </a:r>
            <a:r>
              <a:rPr lang="pt-BR" sz="2400" dirty="0"/>
              <a:t> de rede)</a:t>
            </a: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Chat TVD-EDUC 2.0</a:t>
            </a:r>
          </a:p>
        </p:txBody>
      </p:sp>
    </p:spTree>
    <p:extLst>
      <p:ext uri="{BB962C8B-B14F-4D97-AF65-F5344CB8AC3E}">
        <p14:creationId xmlns:p14="http://schemas.microsoft.com/office/powerpoint/2010/main" val="2417633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139</Words>
  <Application>Microsoft Office PowerPoint</Application>
  <PresentationFormat>Widescreen</PresentationFormat>
  <Paragraphs>32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Análise de Desempenho de Tráfego Triple play em Rede PLC de Baixa Tensão</vt:lpstr>
      <vt:lpstr>Características e Normas</vt:lpstr>
      <vt:lpstr>Características e Normas</vt:lpstr>
      <vt:lpstr>Características e Normas</vt:lpstr>
      <vt:lpstr>Cenário 1</vt:lpstr>
      <vt:lpstr>Cenário 2</vt:lpstr>
      <vt:lpstr>Cenário 3</vt:lpstr>
      <vt:lpstr>Ferramentas Utilizadas</vt:lpstr>
      <vt:lpstr>Cenário 3</vt:lpstr>
      <vt:lpstr>Cenário 3</vt:lpstr>
      <vt:lpstr>Cenário 3</vt:lpstr>
      <vt:lpstr>Resultados: VoIP</vt:lpstr>
      <vt:lpstr>Resultados: Vídeo</vt:lpstr>
      <vt:lpstr>Características do vídeo</vt:lpstr>
      <vt:lpstr>Resultados: Dados</vt:lpstr>
      <vt:lpstr>Resultados: Dados</vt:lpstr>
      <vt:lpstr>Resultados: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victor costa carmona</dc:creator>
  <cp:lastModifiedBy>joao victor costa carmona</cp:lastModifiedBy>
  <cp:revision>3</cp:revision>
  <dcterms:created xsi:type="dcterms:W3CDTF">2021-10-30T13:45:12Z</dcterms:created>
  <dcterms:modified xsi:type="dcterms:W3CDTF">2021-10-30T17:08:33Z</dcterms:modified>
</cp:coreProperties>
</file>