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9" r:id="rId3"/>
    <p:sldId id="260" r:id="rId4"/>
    <p:sldId id="262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270585-ED18-4394-BB88-6B3217803007}" type="datetimeFigureOut">
              <a:rPr lang="pt-BR" smtClean="0"/>
              <a:t>02/11/2021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94D26-6509-4570-AF80-84342443EB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4154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276FD01-34CE-49E0-9168-B0265E15D4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653AA887-71C6-47FB-88B0-5EDC41A5A1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59F6F1-D648-4D61-A378-A6A48D885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22C9A1-C0EB-409F-842F-F66359D71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059085-9BA8-46B8-90CC-BDBF09CF8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AA3C-148A-40BB-A855-467BD3C486E3}" type="datetimeFigureOut">
              <a:rPr lang="pt-BR" smtClean="0"/>
              <a:t>02/11/2021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9ECC43-647D-4356-952C-87DD1CAE3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D933B3-9C01-4C3C-B75A-F2F64F537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19FA-73B0-4680-BEAD-A0213964C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0591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EDC358-F573-420F-8029-1F01CFC34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C7930EE-BB81-49A6-BBA4-026B6F588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A51A40-03D7-4DDE-B2EB-2B05B828A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AA3C-148A-40BB-A855-467BD3C486E3}" type="datetimeFigureOut">
              <a:rPr lang="pt-BR" smtClean="0"/>
              <a:t>02/11/2021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6584E5-5C72-4692-B435-6BFA150A8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137523-F4BB-4D2B-945A-EA653B92F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19FA-73B0-4680-BEAD-A0213964C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8921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421E061-833E-4890-AAD5-CE368AD1B1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5075772-F6D0-4D79-BC40-3B5550878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BA96DF-2D1E-42A0-BA87-CC7894D1A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AA3C-148A-40BB-A855-467BD3C486E3}" type="datetimeFigureOut">
              <a:rPr lang="pt-BR" smtClean="0"/>
              <a:t>02/11/2021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18F49A-D5A2-48F9-85F6-87E1C0793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06239F-8474-4005-B94B-97BCEA278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19FA-73B0-4680-BEAD-A0213964C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9279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C20765-DB6F-49D1-B7BE-00F2C529E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F9091C-40BF-499B-A910-25B7818F5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90868C-A331-4DAE-91D7-629A8A08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AA3C-148A-40BB-A855-467BD3C486E3}" type="datetimeFigureOut">
              <a:rPr lang="pt-BR" smtClean="0"/>
              <a:t>02/11/2021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736284-9239-4E4A-BC6E-C78519C26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FE068F-EFD4-4526-9A00-2CA88E44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19FA-73B0-4680-BEAD-A0213964C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014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17F5C-A766-4507-B2B3-D18EE3546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087FB1-E208-4E46-93CC-EFC605BCF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5B2E20-F9E2-435D-B2A4-12A782CF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AA3C-148A-40BB-A855-467BD3C486E3}" type="datetimeFigureOut">
              <a:rPr lang="pt-BR" smtClean="0"/>
              <a:t>02/11/2021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4531F3-585D-433C-AAC1-131A58F77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2A5934-630D-42F3-863D-6263D9845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19FA-73B0-4680-BEAD-A0213964C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1848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9374F-2076-4D61-BF80-7F25DD9FF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467239-B826-4FF1-A222-D4104E91E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BA8DDF-12BA-4484-A38D-B4D6B52E0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B48EDF5-A803-4E70-92F7-CCF3CF8D7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AA3C-148A-40BB-A855-467BD3C486E3}" type="datetimeFigureOut">
              <a:rPr lang="pt-BR" smtClean="0"/>
              <a:t>02/11/2021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975861-7AC6-4B97-B36B-EF0859643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0BE1549-10C0-4864-B651-7E24F3203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19FA-73B0-4680-BEAD-A0213964C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2983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365FFB-7DC2-4D41-8104-DBD11EAA4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8032C9-708E-47B2-A640-4C3DC40DD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325A8E1-BD6C-4B87-AFD3-4B35F9F79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03AEFC4-A6A6-42AE-828C-B3C38E9577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D42CC3E-AF33-4E2A-ABFB-9979377043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70A74F7-FD52-4202-B88D-833F3703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AA3C-148A-40BB-A855-467BD3C486E3}" type="datetimeFigureOut">
              <a:rPr lang="pt-BR" smtClean="0"/>
              <a:t>02/11/2021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A1ED1D7-033A-4462-A1B0-9E4BCA9C2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85A0FBE-CCC2-4824-BDEC-02E15A2FE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19FA-73B0-4680-BEAD-A0213964C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714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B745CE-A382-4ABE-BB3E-9CFFC8950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52B372E-614F-4916-BA57-8BF96E58E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AA3C-148A-40BB-A855-467BD3C486E3}" type="datetimeFigureOut">
              <a:rPr lang="pt-BR" smtClean="0"/>
              <a:t>02/11/2021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294C12A-D196-420E-B743-502E16953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10FA8AE-BF2D-46A0-A49A-8E355A163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19FA-73B0-4680-BEAD-A0213964C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2726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388F1C-A2A3-4182-AF7A-D5AC026F3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AA3C-148A-40BB-A855-467BD3C486E3}" type="datetimeFigureOut">
              <a:rPr lang="pt-BR" smtClean="0"/>
              <a:t>02/11/2021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5847099-7D78-47FE-BBAE-BF6F6B3C5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953302-3F4F-41A2-8E5A-92D8B8B31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19FA-73B0-4680-BEAD-A0213964C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7232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8F7F23-FE62-4EB4-ACBC-B31BB0E29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762063-4DDD-4B75-ACC2-8E36E6DE3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2295254-DF24-4012-AA1C-53A896686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F9FAA16-0C3C-461C-A3C5-B251E4674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AA3C-148A-40BB-A855-467BD3C486E3}" type="datetimeFigureOut">
              <a:rPr lang="pt-BR" smtClean="0"/>
              <a:t>02/11/2021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7556FAA-0007-494A-A9BA-7C329EAA8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82C74B6-D222-4ADC-ABBF-3C9D2EE1C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19FA-73B0-4680-BEAD-A0213964C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0132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45676-D594-4C41-A87A-7A2E32EF1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381DC00-FFF1-402B-BACA-C4C84BFD33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ED46C00-0904-48E1-A442-69D122ECB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38A15F-9801-40FE-A92C-30E16BE43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AA3C-148A-40BB-A855-467BD3C486E3}" type="datetimeFigureOut">
              <a:rPr lang="pt-BR" smtClean="0"/>
              <a:t>02/11/2021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BB333F-FD1C-43D4-9DF9-928EC1451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205435-E15A-4CE8-A435-FFCB0D6AC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19FA-73B0-4680-BEAD-A0213964C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79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E5763EC-4BA4-48A4-9296-6D4741384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7F1B4B6-976C-4E82-95CF-BD4C22F79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7F62DA-F60B-404F-BA12-14382ED074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FAA3C-148A-40BB-A855-467BD3C486E3}" type="datetimeFigureOut">
              <a:rPr lang="pt-BR" smtClean="0"/>
              <a:t>02/11/2021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BAEAC2-AC6D-4371-83CC-BDFBC9A1C7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8AE180-D5B8-48EA-B431-721993B2FB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F19FA-73B0-4680-BEAD-A0213964C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87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victor@unifesspa.edu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sbc.org.br/csbc2020/19o-wperformance-workshop-em-desempenho-de-sistemas-computacionais-e-de-comunicacao/" TargetMode="External"/><Relationship Id="rId2" Type="http://schemas.openxmlformats.org/officeDocument/2006/relationships/hyperlink" Target="https://sol.sbc.org.br/index.php/wperformance%20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ielo.org/pt/" TargetMode="External"/><Relationship Id="rId4" Type="http://schemas.openxmlformats.org/officeDocument/2006/relationships/hyperlink" Target="http://csbc2019.sbc.org.br/eventos/18wperformance/artigosaceito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>
            <a:extLst>
              <a:ext uri="{FF2B5EF4-FFF2-40B4-BE49-F238E27FC236}">
                <a16:creationId xmlns:a16="http://schemas.microsoft.com/office/drawing/2014/main" id="{023D23B6-D9E5-4BF6-B6D9-BBBCBDAAC6A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752600" y="3429000"/>
            <a:ext cx="8763000" cy="312420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ct val="32000"/>
              </a:spcAft>
              <a:defRPr/>
            </a:pPr>
            <a:r>
              <a:rPr lang="pt-BR" sz="2800" b="1" dirty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rPr>
              <a:t>Disciplina: Avaliação de Desempenho de Sistemas</a:t>
            </a:r>
          </a:p>
          <a:p>
            <a:pPr eaLnBrk="1" fontAlgn="auto" hangingPunct="1">
              <a:spcAft>
                <a:spcPct val="32000"/>
              </a:spcAft>
              <a:defRPr/>
            </a:pPr>
            <a:endParaRPr lang="pt-BR" sz="2100" b="1" dirty="0">
              <a:solidFill>
                <a:srgbClr val="FF0000"/>
              </a:solidFill>
              <a:latin typeface="Arial" pitchFamily="34" charset="0"/>
              <a:ea typeface="ＭＳ Ｐゴシック" pitchFamily="34" charset="-128"/>
            </a:endParaRPr>
          </a:p>
          <a:p>
            <a:pPr eaLnBrk="1" fontAlgn="auto" hangingPunct="1">
              <a:spcAft>
                <a:spcPct val="32000"/>
              </a:spcAft>
              <a:defRPr/>
            </a:pPr>
            <a:r>
              <a:rPr lang="pt-BR" sz="3400" b="1" dirty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rPr>
              <a:t>Aula 9 – Temas para o Seminário</a:t>
            </a:r>
          </a:p>
          <a:p>
            <a:pPr eaLnBrk="1" fontAlgn="auto" hangingPunct="1">
              <a:spcAft>
                <a:spcPct val="32000"/>
              </a:spcAft>
              <a:defRPr/>
            </a:pPr>
            <a:endParaRPr lang="pt-BR" sz="2100" b="1" dirty="0">
              <a:solidFill>
                <a:srgbClr val="FF0000"/>
              </a:solidFill>
              <a:latin typeface="Arial" pitchFamily="34" charset="0"/>
              <a:ea typeface="ＭＳ Ｐゴシック" pitchFamily="34" charset="-128"/>
            </a:endParaRPr>
          </a:p>
          <a:p>
            <a:pPr eaLnBrk="1" fontAlgn="auto" hangingPunct="1">
              <a:spcAft>
                <a:spcPct val="32000"/>
              </a:spcAft>
              <a:defRPr/>
            </a:pPr>
            <a:r>
              <a:rPr lang="pt-BR" sz="1900" b="1" dirty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rPr>
              <a:t>Prof. JVictor – </a:t>
            </a:r>
            <a:r>
              <a:rPr lang="pt-BR" sz="1900" b="1" dirty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  <a:hlinkClick r:id="rId3"/>
              </a:rPr>
              <a:t>jvictor@unifesspa.edu.br</a:t>
            </a:r>
            <a:r>
              <a:rPr lang="pt-BR" sz="1900" b="1" dirty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rPr>
              <a:t> </a:t>
            </a:r>
          </a:p>
          <a:p>
            <a:pPr>
              <a:defRPr/>
            </a:pPr>
            <a:endParaRPr lang="pt-BR" sz="2100" b="1" dirty="0">
              <a:latin typeface="Arial" pitchFamily="34" charset="0"/>
              <a:ea typeface="ＭＳ Ｐゴシック" pitchFamily="34" charset="-128"/>
            </a:endParaRPr>
          </a:p>
          <a:p>
            <a:pPr>
              <a:defRPr/>
            </a:pPr>
            <a:r>
              <a:rPr lang="pt-BR" sz="2100" b="1" dirty="0">
                <a:latin typeface="Arial" pitchFamily="34" charset="0"/>
                <a:ea typeface="ＭＳ Ｐゴシック" pitchFamily="34" charset="-128"/>
              </a:rPr>
              <a:t>2021</a:t>
            </a:r>
          </a:p>
        </p:txBody>
      </p:sp>
      <p:sp>
        <p:nvSpPr>
          <p:cNvPr id="3075" name="Espaço Reservado para Número de Slide 3">
            <a:extLst>
              <a:ext uri="{FF2B5EF4-FFF2-40B4-BE49-F238E27FC236}">
                <a16:creationId xmlns:a16="http://schemas.microsoft.com/office/drawing/2014/main" id="{2C585B6A-1155-4964-AE07-4E8227AB82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11E73043-DCF2-4E80-8DB0-FC153F8BF7E3}" type="slidenum">
              <a:rPr lang="pt-BR" altLang="pt-BR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FontTx/>
                <a:buNone/>
              </a:pPr>
              <a:t>1</a:t>
            </a:fld>
            <a:endParaRPr lang="pt-BR" altLang="pt-BR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076" name="Picture 6" descr="Imagem relacionada">
            <a:extLst>
              <a:ext uri="{FF2B5EF4-FFF2-40B4-BE49-F238E27FC236}">
                <a16:creationId xmlns:a16="http://schemas.microsoft.com/office/drawing/2014/main" id="{96FBAA2A-7C21-423D-8465-A40140699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439" y="44450"/>
            <a:ext cx="671512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DB5D9-C738-44C5-B3C3-9002E89E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de Possibilidades: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9FCB125-FC60-4468-A085-7C39ABAECD4D}"/>
              </a:ext>
            </a:extLst>
          </p:cNvPr>
          <p:cNvSpPr txBox="1"/>
          <p:nvPr/>
        </p:nvSpPr>
        <p:spPr>
          <a:xfrm>
            <a:off x="697523" y="1688126"/>
            <a:ext cx="10142806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pt-BR" sz="2800" dirty="0"/>
              <a:t>Modelagem de Sistemas Usando Redes de Petri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pt-BR" sz="2800" dirty="0"/>
              <a:t>Modelagem de Sistemas Usando Redes de Filas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pt-BR" sz="2800" dirty="0"/>
              <a:t>Simulação Discreta de Sistemas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pt-BR" sz="2800" dirty="0"/>
              <a:t>Simulação Contínua</a:t>
            </a:r>
            <a:endParaRPr lang="pt-BR" sz="2800" b="1" i="0" dirty="0">
              <a:solidFill>
                <a:srgbClr val="000000"/>
              </a:solidFill>
              <a:effectLst/>
              <a:latin typeface="+mj-lt"/>
            </a:endParaRP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pt-BR" sz="2800" b="1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pt-BR" sz="2800" i="0" dirty="0">
                <a:solidFill>
                  <a:srgbClr val="000000"/>
                </a:solidFill>
                <a:effectLst/>
                <a:latin typeface="Calibri "/>
              </a:rPr>
              <a:t>Avaliação de Desempenho de infraestrutura de </a:t>
            </a:r>
            <a:r>
              <a:rPr lang="pt-BR" sz="2800" i="1" dirty="0" err="1">
                <a:solidFill>
                  <a:srgbClr val="000000"/>
                </a:solidFill>
                <a:effectLst/>
                <a:latin typeface="Calibri "/>
              </a:rPr>
              <a:t>IoT</a:t>
            </a:r>
            <a:r>
              <a:rPr lang="pt-BR" sz="2800" i="0" dirty="0">
                <a:solidFill>
                  <a:srgbClr val="000000"/>
                </a:solidFill>
                <a:effectLst/>
                <a:latin typeface="Calibri "/>
              </a:rPr>
              <a:t> (ou </a:t>
            </a:r>
            <a:r>
              <a:rPr lang="pt-BR" sz="2800" i="1" dirty="0" err="1">
                <a:solidFill>
                  <a:srgbClr val="000000"/>
                </a:solidFill>
                <a:effectLst/>
                <a:latin typeface="Calibri "/>
              </a:rPr>
              <a:t>smart</a:t>
            </a:r>
            <a:r>
              <a:rPr lang="pt-BR" sz="2800" i="1" dirty="0">
                <a:solidFill>
                  <a:srgbClr val="000000"/>
                </a:solidFill>
                <a:effectLst/>
                <a:latin typeface="Calibri "/>
              </a:rPr>
              <a:t> </a:t>
            </a:r>
            <a:r>
              <a:rPr lang="pt-BR" sz="2800" i="1" dirty="0" err="1">
                <a:solidFill>
                  <a:srgbClr val="000000"/>
                </a:solidFill>
                <a:effectLst/>
                <a:latin typeface="Calibri "/>
              </a:rPr>
              <a:t>cities</a:t>
            </a:r>
            <a:r>
              <a:rPr lang="pt-BR" sz="2800" i="0" dirty="0">
                <a:solidFill>
                  <a:srgbClr val="000000"/>
                </a:solidFill>
                <a:effectLst/>
                <a:latin typeface="Calibri "/>
              </a:rPr>
              <a:t>)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pt-BR" sz="2800" dirty="0">
                <a:solidFill>
                  <a:srgbClr val="000000"/>
                </a:solidFill>
                <a:latin typeface="Calibri "/>
              </a:rPr>
              <a:t>Avaliação de Desempenho de Modelos de </a:t>
            </a:r>
            <a:r>
              <a:rPr lang="pt-BR" sz="2800" i="1" dirty="0" err="1">
                <a:solidFill>
                  <a:srgbClr val="000000"/>
                </a:solidFill>
                <a:latin typeface="Calibri "/>
              </a:rPr>
              <a:t>Deep</a:t>
            </a:r>
            <a:r>
              <a:rPr lang="pt-BR" sz="2800" i="1" dirty="0">
                <a:solidFill>
                  <a:srgbClr val="000000"/>
                </a:solidFill>
                <a:latin typeface="Calibri "/>
              </a:rPr>
              <a:t> Learning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pt-BR" sz="2800" dirty="0">
                <a:solidFill>
                  <a:srgbClr val="000000"/>
                </a:solidFill>
                <a:latin typeface="Calibri "/>
              </a:rPr>
              <a:t>Simulação e Análise de desempenho de Redes de Comunicação</a:t>
            </a:r>
            <a:endParaRPr lang="pt-BR" sz="2800" dirty="0">
              <a:latin typeface="Calibri "/>
            </a:endParaRPr>
          </a:p>
        </p:txBody>
      </p:sp>
    </p:spTree>
    <p:extLst>
      <p:ext uri="{BB962C8B-B14F-4D97-AF65-F5344CB8AC3E}">
        <p14:creationId xmlns:p14="http://schemas.microsoft.com/office/powerpoint/2010/main" val="2338466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DB5D9-C738-44C5-B3C3-9002E89E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 a apresentar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9FCB125-FC60-4468-A085-7C39ABAECD4D}"/>
              </a:ext>
            </a:extLst>
          </p:cNvPr>
          <p:cNvSpPr txBox="1"/>
          <p:nvPr/>
        </p:nvSpPr>
        <p:spPr>
          <a:xfrm>
            <a:off x="472440" y="1814732"/>
            <a:ext cx="11316286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600"/>
              </a:spcAft>
              <a:buFontTx/>
              <a:buChar char="-"/>
            </a:pPr>
            <a:r>
              <a:rPr lang="pt-BR" sz="2800" b="1" dirty="0"/>
              <a:t>Introdução</a:t>
            </a:r>
            <a:r>
              <a:rPr lang="pt-BR" sz="2800" dirty="0"/>
              <a:t>: contendo a importância do tipo de técnica explorada, e qual o objetivo ao utilizar-se este </a:t>
            </a:r>
            <a:r>
              <a:rPr lang="pt-BR" sz="2800" dirty="0" err="1"/>
              <a:t>mecanismo,etc</a:t>
            </a:r>
            <a:r>
              <a:rPr lang="pt-BR" sz="2800" dirty="0"/>
              <a:t>.</a:t>
            </a:r>
          </a:p>
          <a:p>
            <a:pPr marL="285750" indent="-285750" algn="just">
              <a:spcAft>
                <a:spcPts val="600"/>
              </a:spcAft>
              <a:buFontTx/>
              <a:buChar char="-"/>
            </a:pPr>
            <a:r>
              <a:rPr lang="pt-BR" sz="2800" b="1" dirty="0">
                <a:latin typeface="Calibri "/>
              </a:rPr>
              <a:t>Desenvolvimento</a:t>
            </a:r>
            <a:r>
              <a:rPr lang="pt-BR" sz="2800" dirty="0">
                <a:latin typeface="Calibri "/>
              </a:rPr>
              <a:t>: conceitos básicos a cerca do assunto ou fundamentação teórica, mostrar trabalhos que aplicaram a referida técnica, quais resultados alcançaram, etc.. (pode mostrar ferramentas e imagens que auxiliem no entendimento)</a:t>
            </a:r>
          </a:p>
          <a:p>
            <a:pPr marL="285750" indent="-285750" algn="just">
              <a:spcAft>
                <a:spcPts val="600"/>
              </a:spcAft>
              <a:buFontTx/>
              <a:buChar char="-"/>
            </a:pPr>
            <a:r>
              <a:rPr lang="pt-BR" sz="2800" b="1" dirty="0">
                <a:latin typeface="Calibri "/>
              </a:rPr>
              <a:t>Conclusão ou Considerações Finais</a:t>
            </a:r>
            <a:r>
              <a:rPr lang="pt-BR" sz="2800" dirty="0">
                <a:latin typeface="Calibri "/>
              </a:rPr>
              <a:t>: percepções obtidas após a leitura dos trabalhos relacionados, perspectivas para uso da técnica abordada, quão usada e eficiente a técnica é, etc..</a:t>
            </a:r>
          </a:p>
          <a:p>
            <a:pPr marL="285750" indent="-285750" algn="just">
              <a:spcAft>
                <a:spcPts val="600"/>
              </a:spcAft>
              <a:buFontTx/>
              <a:buChar char="-"/>
            </a:pPr>
            <a:r>
              <a:rPr lang="pt-BR" sz="2800" b="1" dirty="0">
                <a:latin typeface="Calibri "/>
              </a:rPr>
              <a:t>Referências Bibliográficas</a:t>
            </a:r>
            <a:r>
              <a:rPr lang="pt-BR" sz="2800" dirty="0">
                <a:latin typeface="Calibri "/>
              </a:rPr>
              <a:t>: </a:t>
            </a:r>
          </a:p>
          <a:p>
            <a:pPr marL="742950" lvl="1" indent="-285750">
              <a:buFontTx/>
              <a:buChar char="-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0019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DB5D9-C738-44C5-B3C3-9002E89E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9FCB125-FC60-4468-A085-7C39ABAECD4D}"/>
              </a:ext>
            </a:extLst>
          </p:cNvPr>
          <p:cNvSpPr txBox="1"/>
          <p:nvPr/>
        </p:nvSpPr>
        <p:spPr>
          <a:xfrm>
            <a:off x="472440" y="2110155"/>
            <a:ext cx="113162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600"/>
              </a:spcAft>
              <a:buFontTx/>
              <a:buChar char="-"/>
            </a:pPr>
            <a:r>
              <a:rPr lang="pt-BR" sz="2800" b="1" dirty="0"/>
              <a:t>Mesmas Equipes da 1ª avaliação</a:t>
            </a:r>
          </a:p>
          <a:p>
            <a:pPr marL="285750" indent="-285750" algn="just">
              <a:spcAft>
                <a:spcPts val="600"/>
              </a:spcAft>
              <a:buFontTx/>
              <a:buChar char="-"/>
            </a:pPr>
            <a:endParaRPr lang="pt-BR" sz="2800" b="1" dirty="0"/>
          </a:p>
          <a:p>
            <a:pPr marL="285750" indent="-285750" algn="just">
              <a:spcAft>
                <a:spcPts val="600"/>
              </a:spcAft>
              <a:buFontTx/>
              <a:buChar char="-"/>
            </a:pPr>
            <a:r>
              <a:rPr lang="pt-BR" sz="2800" b="1" dirty="0"/>
              <a:t>Data da apresentação: 16/11</a:t>
            </a:r>
          </a:p>
          <a:p>
            <a:pPr marL="285750" indent="-285750" algn="just">
              <a:spcAft>
                <a:spcPts val="600"/>
              </a:spcAft>
              <a:buFontTx/>
              <a:buChar char="-"/>
            </a:pPr>
            <a:endParaRPr lang="pt-BR" sz="2800" b="1" dirty="0"/>
          </a:p>
          <a:p>
            <a:pPr marL="285750" indent="-285750" algn="just">
              <a:spcAft>
                <a:spcPts val="600"/>
              </a:spcAft>
              <a:buFontTx/>
              <a:buChar char="-"/>
            </a:pPr>
            <a:r>
              <a:rPr lang="pt-BR" sz="2800" b="1" dirty="0"/>
              <a:t>Tempo de cada apresentação: 20-25 minutos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1053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DB5D9-C738-44C5-B3C3-9002E89EC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365125"/>
            <a:ext cx="10881360" cy="1325563"/>
          </a:xfrm>
        </p:spPr>
        <p:txBody>
          <a:bodyPr/>
          <a:lstStyle/>
          <a:p>
            <a:r>
              <a:rPr lang="pt-BR" dirty="0"/>
              <a:t>Dicas de onde procurar Trabalhos relacionados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9FCB125-FC60-4468-A085-7C39ABAECD4D}"/>
              </a:ext>
            </a:extLst>
          </p:cNvPr>
          <p:cNvSpPr txBox="1"/>
          <p:nvPr/>
        </p:nvSpPr>
        <p:spPr>
          <a:xfrm>
            <a:off x="472440" y="1814732"/>
            <a:ext cx="11316286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600"/>
              </a:spcAft>
              <a:buFontTx/>
              <a:buChar char="-"/>
            </a:pPr>
            <a:r>
              <a:rPr lang="pt-BR" sz="2800" b="1" dirty="0">
                <a:hlinkClick r:id="rId2"/>
              </a:rPr>
              <a:t>https://sol.sbc.org.br/index.php/wperformance //</a:t>
            </a:r>
            <a:r>
              <a:rPr lang="pt-BR" sz="2800" b="1" dirty="0"/>
              <a:t> CSBC 2021</a:t>
            </a:r>
          </a:p>
          <a:p>
            <a:pPr marL="285750" indent="-285750" algn="just">
              <a:spcAft>
                <a:spcPts val="600"/>
              </a:spcAft>
              <a:buFontTx/>
              <a:buChar char="-"/>
            </a:pPr>
            <a:endParaRPr lang="pt-BR" sz="2800" b="1" dirty="0"/>
          </a:p>
          <a:p>
            <a:pPr marL="285750" indent="-285750" algn="just">
              <a:spcAft>
                <a:spcPts val="600"/>
              </a:spcAft>
              <a:buFontTx/>
              <a:buChar char="-"/>
            </a:pPr>
            <a:r>
              <a:rPr lang="pt-BR" sz="2800" b="1" dirty="0">
                <a:hlinkClick r:id="rId3"/>
              </a:rPr>
              <a:t>http://www2.sbc.org.br/csbc2020/19o-wperformance-workshop-em-desempenho-de-sistemas-computacionais-e-de-comunicacao/</a:t>
            </a:r>
            <a:r>
              <a:rPr lang="pt-BR" sz="2800" b="1" dirty="0"/>
              <a:t> CSBC 2020</a:t>
            </a:r>
          </a:p>
          <a:p>
            <a:pPr marL="285750" indent="-285750" algn="just">
              <a:spcAft>
                <a:spcPts val="600"/>
              </a:spcAft>
              <a:buFontTx/>
              <a:buChar char="-"/>
            </a:pPr>
            <a:endParaRPr lang="pt-BR" sz="2800" b="1" dirty="0"/>
          </a:p>
          <a:p>
            <a:pPr marL="285750" indent="-285750" algn="just">
              <a:spcAft>
                <a:spcPts val="600"/>
              </a:spcAft>
              <a:buFontTx/>
              <a:buChar char="-"/>
            </a:pPr>
            <a:r>
              <a:rPr lang="pt-BR" sz="2800" b="1" dirty="0">
                <a:hlinkClick r:id="rId4"/>
              </a:rPr>
              <a:t>http://csbc2019.sbc.org.br/eventos/18wperformance/artigosaceitos/</a:t>
            </a:r>
            <a:endParaRPr lang="pt-BR" sz="2800" b="1" dirty="0"/>
          </a:p>
          <a:p>
            <a:pPr marL="285750" indent="-285750" algn="just">
              <a:spcAft>
                <a:spcPts val="600"/>
              </a:spcAft>
              <a:buFontTx/>
              <a:buChar char="-"/>
            </a:pPr>
            <a:endParaRPr lang="pt-BR" sz="2800" b="1" dirty="0"/>
          </a:p>
          <a:p>
            <a:pPr marL="285750" indent="-285750" algn="just">
              <a:spcAft>
                <a:spcPts val="600"/>
              </a:spcAft>
              <a:buFontTx/>
              <a:buChar char="-"/>
            </a:pPr>
            <a:r>
              <a:rPr lang="pt-BR" sz="2800" dirty="0">
                <a:hlinkClick r:id="rId5"/>
              </a:rPr>
              <a:t>https://scielo.org/pt/</a:t>
            </a:r>
            <a:r>
              <a:rPr lang="pt-BR" sz="2800" dirty="0"/>
              <a:t> // biblioteca de busca de artigos</a:t>
            </a:r>
          </a:p>
        </p:txBody>
      </p:sp>
    </p:spTree>
    <p:extLst>
      <p:ext uri="{BB962C8B-B14F-4D97-AF65-F5344CB8AC3E}">
        <p14:creationId xmlns:p14="http://schemas.microsoft.com/office/powerpoint/2010/main" val="27304366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263</Words>
  <Application>Microsoft Office PowerPoint</Application>
  <PresentationFormat>Widescreen</PresentationFormat>
  <Paragraphs>35</Paragraphs>
  <Slides>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</vt:lpstr>
      <vt:lpstr>Calibri Light</vt:lpstr>
      <vt:lpstr>Times New Roman</vt:lpstr>
      <vt:lpstr>Tema do Office</vt:lpstr>
      <vt:lpstr>Apresentação do PowerPoint</vt:lpstr>
      <vt:lpstr>Lista de Possibilidades: </vt:lpstr>
      <vt:lpstr>Conteúdo a apresentar</vt:lpstr>
      <vt:lpstr>Regras</vt:lpstr>
      <vt:lpstr>Dicas de onde procurar Trabalhos relacionados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 victor costa carmona</dc:creator>
  <cp:lastModifiedBy>joao victor costa carmona</cp:lastModifiedBy>
  <cp:revision>13</cp:revision>
  <dcterms:created xsi:type="dcterms:W3CDTF">2021-10-30T13:45:12Z</dcterms:created>
  <dcterms:modified xsi:type="dcterms:W3CDTF">2021-11-02T23:11:44Z</dcterms:modified>
</cp:coreProperties>
</file>