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58" r:id="rId6"/>
    <p:sldId id="266" r:id="rId7"/>
    <p:sldId id="267" r:id="rId8"/>
    <p:sldId id="268" r:id="rId9"/>
    <p:sldId id="257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ley Galvão" userId="bb43d1e41ef5f38a" providerId="LiveId" clId="{147BF2D7-8DF3-4155-9E5F-BD8A97B44D5E}"/>
    <pc:docChg chg="undo custSel addSld delSld modSld">
      <pc:chgData name="Warley Galvão" userId="bb43d1e41ef5f38a" providerId="LiveId" clId="{147BF2D7-8DF3-4155-9E5F-BD8A97B44D5E}" dt="2022-04-26T01:20:36.477" v="3166" actId="5793"/>
      <pc:docMkLst>
        <pc:docMk/>
      </pc:docMkLst>
      <pc:sldChg chg="addSp delSp modSp mod">
        <pc:chgData name="Warley Galvão" userId="bb43d1e41ef5f38a" providerId="LiveId" clId="{147BF2D7-8DF3-4155-9E5F-BD8A97B44D5E}" dt="2022-04-26T01:19:56.398" v="3144" actId="20577"/>
        <pc:sldMkLst>
          <pc:docMk/>
          <pc:sldMk cId="2950888541" sldId="256"/>
        </pc:sldMkLst>
        <pc:spChg chg="add del mod">
          <ac:chgData name="Warley Galvão" userId="bb43d1e41ef5f38a" providerId="LiveId" clId="{147BF2D7-8DF3-4155-9E5F-BD8A97B44D5E}" dt="2022-04-26T00:13:53.397" v="127" actId="478"/>
          <ac:spMkLst>
            <pc:docMk/>
            <pc:sldMk cId="2950888541" sldId="256"/>
            <ac:spMk id="2" creationId="{9ED1BFF5-469E-4EC7-8335-2176AD4FEDA9}"/>
          </ac:spMkLst>
        </pc:spChg>
        <pc:spChg chg="add del mod">
          <ac:chgData name="Warley Galvão" userId="bb43d1e41ef5f38a" providerId="LiveId" clId="{147BF2D7-8DF3-4155-9E5F-BD8A97B44D5E}" dt="2022-04-26T00:15:35.553" v="339" actId="478"/>
          <ac:spMkLst>
            <pc:docMk/>
            <pc:sldMk cId="2950888541" sldId="256"/>
            <ac:spMk id="3" creationId="{80B47991-FB2F-4AB9-A849-69B13CC1558E}"/>
          </ac:spMkLst>
        </pc:spChg>
        <pc:spChg chg="add del mod">
          <ac:chgData name="Warley Galvão" userId="bb43d1e41ef5f38a" providerId="LiveId" clId="{147BF2D7-8DF3-4155-9E5F-BD8A97B44D5E}" dt="2022-04-26T00:12:42.451" v="94" actId="478"/>
          <ac:spMkLst>
            <pc:docMk/>
            <pc:sldMk cId="2950888541" sldId="256"/>
            <ac:spMk id="4" creationId="{F6AA3A2C-D8AB-4E51-8E7D-FF80ADA29B15}"/>
          </ac:spMkLst>
        </pc:spChg>
        <pc:spChg chg="add mod">
          <ac:chgData name="Warley Galvão" userId="bb43d1e41ef5f38a" providerId="LiveId" clId="{147BF2D7-8DF3-4155-9E5F-BD8A97B44D5E}" dt="2022-04-26T01:19:56.398" v="3144" actId="20577"/>
          <ac:spMkLst>
            <pc:docMk/>
            <pc:sldMk cId="2950888541" sldId="256"/>
            <ac:spMk id="6" creationId="{3509DF7C-5C61-49F2-BE48-22AD5CFD41D0}"/>
          </ac:spMkLst>
        </pc:spChg>
        <pc:spChg chg="add del mod">
          <ac:chgData name="Warley Galvão" userId="bb43d1e41ef5f38a" providerId="LiveId" clId="{147BF2D7-8DF3-4155-9E5F-BD8A97B44D5E}" dt="2022-04-26T00:16:17.511" v="355"/>
          <ac:spMkLst>
            <pc:docMk/>
            <pc:sldMk cId="2950888541" sldId="256"/>
            <ac:spMk id="7" creationId="{385A316F-2192-428E-985F-8F6B0B72813D}"/>
          </ac:spMkLst>
        </pc:spChg>
        <pc:spChg chg="add del mod">
          <ac:chgData name="Warley Galvão" userId="bb43d1e41ef5f38a" providerId="LiveId" clId="{147BF2D7-8DF3-4155-9E5F-BD8A97B44D5E}" dt="2022-04-26T00:16:48.455" v="362" actId="478"/>
          <ac:spMkLst>
            <pc:docMk/>
            <pc:sldMk cId="2950888541" sldId="256"/>
            <ac:spMk id="8" creationId="{DAC69B52-062B-425F-96A3-3ACAF4A75AB7}"/>
          </ac:spMkLst>
        </pc:spChg>
        <pc:picChg chg="add del mod">
          <ac:chgData name="Warley Galvão" userId="bb43d1e41ef5f38a" providerId="LiveId" clId="{147BF2D7-8DF3-4155-9E5F-BD8A97B44D5E}" dt="2022-04-26T00:12:50.255" v="101"/>
          <ac:picMkLst>
            <pc:docMk/>
            <pc:sldMk cId="2950888541" sldId="256"/>
            <ac:picMk id="1026" creationId="{40D74927-205C-4212-92D4-BA680611EF9F}"/>
          </ac:picMkLst>
        </pc:picChg>
        <pc:picChg chg="add del mod">
          <ac:chgData name="Warley Galvão" userId="bb43d1e41ef5f38a" providerId="LiveId" clId="{147BF2D7-8DF3-4155-9E5F-BD8A97B44D5E}" dt="2022-04-26T00:13:25.348" v="112" actId="478"/>
          <ac:picMkLst>
            <pc:docMk/>
            <pc:sldMk cId="2950888541" sldId="256"/>
            <ac:picMk id="1028" creationId="{B8D7AA05-1E9B-490D-A2E1-F26CCBBDF793}"/>
          </ac:picMkLst>
        </pc:picChg>
        <pc:picChg chg="add mod">
          <ac:chgData name="Warley Galvão" userId="bb43d1e41ef5f38a" providerId="LiveId" clId="{147BF2D7-8DF3-4155-9E5F-BD8A97B44D5E}" dt="2022-04-26T00:13:43.948" v="125" actId="14100"/>
          <ac:picMkLst>
            <pc:docMk/>
            <pc:sldMk cId="2950888541" sldId="256"/>
            <ac:picMk id="1030" creationId="{5543FB3D-C77A-4C92-B68D-F32D00FBD0F1}"/>
          </ac:picMkLst>
        </pc:picChg>
      </pc:sldChg>
      <pc:sldChg chg="modSp new mod">
        <pc:chgData name="Warley Galvão" userId="bb43d1e41ef5f38a" providerId="LiveId" clId="{147BF2D7-8DF3-4155-9E5F-BD8A97B44D5E}" dt="2022-04-26T00:24:46.429" v="448" actId="1076"/>
        <pc:sldMkLst>
          <pc:docMk/>
          <pc:sldMk cId="3944589148" sldId="257"/>
        </pc:sldMkLst>
        <pc:spChg chg="mod">
          <ac:chgData name="Warley Galvão" userId="bb43d1e41ef5f38a" providerId="LiveId" clId="{147BF2D7-8DF3-4155-9E5F-BD8A97B44D5E}" dt="2022-04-26T00:23:47.756" v="441" actId="20577"/>
          <ac:spMkLst>
            <pc:docMk/>
            <pc:sldMk cId="3944589148" sldId="257"/>
            <ac:spMk id="2" creationId="{0FBA14A2-3D69-47B9-A2EC-7EE0492A1403}"/>
          </ac:spMkLst>
        </pc:spChg>
        <pc:spChg chg="mod">
          <ac:chgData name="Warley Galvão" userId="bb43d1e41ef5f38a" providerId="LiveId" clId="{147BF2D7-8DF3-4155-9E5F-BD8A97B44D5E}" dt="2022-04-26T00:24:46.429" v="448" actId="1076"/>
          <ac:spMkLst>
            <pc:docMk/>
            <pc:sldMk cId="3944589148" sldId="257"/>
            <ac:spMk id="3" creationId="{0B0EE6D6-02EA-49E2-9790-963DFC88C709}"/>
          </ac:spMkLst>
        </pc:spChg>
      </pc:sldChg>
      <pc:sldChg chg="addSp modSp new mod">
        <pc:chgData name="Warley Galvão" userId="bb43d1e41ef5f38a" providerId="LiveId" clId="{147BF2D7-8DF3-4155-9E5F-BD8A97B44D5E}" dt="2022-04-26T00:31:06.388" v="1175" actId="1076"/>
        <pc:sldMkLst>
          <pc:docMk/>
          <pc:sldMk cId="1050681000" sldId="258"/>
        </pc:sldMkLst>
        <pc:spChg chg="mod">
          <ac:chgData name="Warley Galvão" userId="bb43d1e41ef5f38a" providerId="LiveId" clId="{147BF2D7-8DF3-4155-9E5F-BD8A97B44D5E}" dt="2022-04-26T00:28:29.968" v="1076" actId="20577"/>
          <ac:spMkLst>
            <pc:docMk/>
            <pc:sldMk cId="1050681000" sldId="258"/>
            <ac:spMk id="2" creationId="{780F121D-ED9E-4364-95B6-F4ED77D2D5A0}"/>
          </ac:spMkLst>
        </pc:spChg>
        <pc:spChg chg="mod">
          <ac:chgData name="Warley Galvão" userId="bb43d1e41ef5f38a" providerId="LiveId" clId="{147BF2D7-8DF3-4155-9E5F-BD8A97B44D5E}" dt="2022-04-26T00:30:36.764" v="1164" actId="14100"/>
          <ac:spMkLst>
            <pc:docMk/>
            <pc:sldMk cId="1050681000" sldId="258"/>
            <ac:spMk id="3" creationId="{1786834F-5167-4ADE-9029-9A48107F6AB6}"/>
          </ac:spMkLst>
        </pc:spChg>
        <pc:spChg chg="add mod">
          <ac:chgData name="Warley Galvão" userId="bb43d1e41ef5f38a" providerId="LiveId" clId="{147BF2D7-8DF3-4155-9E5F-BD8A97B44D5E}" dt="2022-04-26T00:31:06.388" v="1175" actId="1076"/>
          <ac:spMkLst>
            <pc:docMk/>
            <pc:sldMk cId="1050681000" sldId="258"/>
            <ac:spMk id="4" creationId="{3EFC88DB-C6ED-46CE-9209-98D5DD8BE61F}"/>
          </ac:spMkLst>
        </pc:spChg>
        <pc:spChg chg="add mod">
          <ac:chgData name="Warley Galvão" userId="bb43d1e41ef5f38a" providerId="LiveId" clId="{147BF2D7-8DF3-4155-9E5F-BD8A97B44D5E}" dt="2022-04-26T00:31:01.021" v="1173" actId="14100"/>
          <ac:spMkLst>
            <pc:docMk/>
            <pc:sldMk cId="1050681000" sldId="258"/>
            <ac:spMk id="5" creationId="{7BE4D6E5-5710-4EF4-9511-23E132738A01}"/>
          </ac:spMkLst>
        </pc:spChg>
      </pc:sldChg>
      <pc:sldChg chg="addSp delSp modSp new del mod">
        <pc:chgData name="Warley Galvão" userId="bb43d1e41ef5f38a" providerId="LiveId" clId="{147BF2D7-8DF3-4155-9E5F-BD8A97B44D5E}" dt="2022-04-26T00:32:54.472" v="1212" actId="2696"/>
        <pc:sldMkLst>
          <pc:docMk/>
          <pc:sldMk cId="2177504990" sldId="259"/>
        </pc:sldMkLst>
        <pc:spChg chg="del mod">
          <ac:chgData name="Warley Galvão" userId="bb43d1e41ef5f38a" providerId="LiveId" clId="{147BF2D7-8DF3-4155-9E5F-BD8A97B44D5E}" dt="2022-04-26T00:30:32.252" v="1163" actId="21"/>
          <ac:spMkLst>
            <pc:docMk/>
            <pc:sldMk cId="2177504990" sldId="259"/>
            <ac:spMk id="2" creationId="{A6E6E5B8-CB0A-4F90-8A35-D7EA2E2CA924}"/>
          </ac:spMkLst>
        </pc:spChg>
        <pc:spChg chg="del mod">
          <ac:chgData name="Warley Galvão" userId="bb43d1e41ef5f38a" providerId="LiveId" clId="{147BF2D7-8DF3-4155-9E5F-BD8A97B44D5E}" dt="2022-04-26T00:30:50.581" v="1170" actId="21"/>
          <ac:spMkLst>
            <pc:docMk/>
            <pc:sldMk cId="2177504990" sldId="259"/>
            <ac:spMk id="3" creationId="{0D7072BC-373D-4D33-9200-2ABC56C12D0B}"/>
          </ac:spMkLst>
        </pc:spChg>
        <pc:spChg chg="add mod">
          <ac:chgData name="Warley Galvão" userId="bb43d1e41ef5f38a" providerId="LiveId" clId="{147BF2D7-8DF3-4155-9E5F-BD8A97B44D5E}" dt="2022-04-26T00:30:32.252" v="1163" actId="21"/>
          <ac:spMkLst>
            <pc:docMk/>
            <pc:sldMk cId="2177504990" sldId="259"/>
            <ac:spMk id="5" creationId="{0AA022C4-B7FB-486A-B226-0CDC945F4647}"/>
          </ac:spMkLst>
        </pc:spChg>
        <pc:spChg chg="add mod">
          <ac:chgData name="Warley Galvão" userId="bb43d1e41ef5f38a" providerId="LiveId" clId="{147BF2D7-8DF3-4155-9E5F-BD8A97B44D5E}" dt="2022-04-26T00:30:50.581" v="1170" actId="21"/>
          <ac:spMkLst>
            <pc:docMk/>
            <pc:sldMk cId="2177504990" sldId="259"/>
            <ac:spMk id="7" creationId="{A7084CBE-A2FE-408A-B282-665E641F7D99}"/>
          </ac:spMkLst>
        </pc:spChg>
      </pc:sldChg>
      <pc:sldChg chg="modSp new mod">
        <pc:chgData name="Warley Galvão" userId="bb43d1e41ef5f38a" providerId="LiveId" clId="{147BF2D7-8DF3-4155-9E5F-BD8A97B44D5E}" dt="2022-04-26T00:30:13.427" v="1162" actId="20577"/>
        <pc:sldMkLst>
          <pc:docMk/>
          <pc:sldMk cId="1761838362" sldId="260"/>
        </pc:sldMkLst>
        <pc:spChg chg="mod">
          <ac:chgData name="Warley Galvão" userId="bb43d1e41ef5f38a" providerId="LiveId" clId="{147BF2D7-8DF3-4155-9E5F-BD8A97B44D5E}" dt="2022-04-26T00:30:13.427" v="1162" actId="20577"/>
          <ac:spMkLst>
            <pc:docMk/>
            <pc:sldMk cId="1761838362" sldId="260"/>
            <ac:spMk id="2" creationId="{90AEE067-021A-4543-83C1-69D5778B02B9}"/>
          </ac:spMkLst>
        </pc:spChg>
        <pc:spChg chg="mod">
          <ac:chgData name="Warley Galvão" userId="bb43d1e41ef5f38a" providerId="LiveId" clId="{147BF2D7-8DF3-4155-9E5F-BD8A97B44D5E}" dt="2022-04-26T00:30:05.244" v="1138" actId="1076"/>
          <ac:spMkLst>
            <pc:docMk/>
            <pc:sldMk cId="1761838362" sldId="260"/>
            <ac:spMk id="3" creationId="{265D5CD5-7230-4038-8F18-7878C23CD98B}"/>
          </ac:spMkLst>
        </pc:spChg>
      </pc:sldChg>
      <pc:sldChg chg="addSp delSp modSp new mod">
        <pc:chgData name="Warley Galvão" userId="bb43d1e41ef5f38a" providerId="LiveId" clId="{147BF2D7-8DF3-4155-9E5F-BD8A97B44D5E}" dt="2022-04-26T01:07:12.369" v="3019" actId="20577"/>
        <pc:sldMkLst>
          <pc:docMk/>
          <pc:sldMk cId="730328808" sldId="261"/>
        </pc:sldMkLst>
        <pc:spChg chg="mod">
          <ac:chgData name="Warley Galvão" userId="bb43d1e41ef5f38a" providerId="LiveId" clId="{147BF2D7-8DF3-4155-9E5F-BD8A97B44D5E}" dt="2022-04-26T00:49:36.746" v="2079" actId="20577"/>
          <ac:spMkLst>
            <pc:docMk/>
            <pc:sldMk cId="730328808" sldId="261"/>
            <ac:spMk id="2" creationId="{949577F1-0CE6-4186-866A-78CA30AC8357}"/>
          </ac:spMkLst>
        </pc:spChg>
        <pc:spChg chg="mod">
          <ac:chgData name="Warley Galvão" userId="bb43d1e41ef5f38a" providerId="LiveId" clId="{147BF2D7-8DF3-4155-9E5F-BD8A97B44D5E}" dt="2022-04-26T01:07:12.369" v="3019" actId="20577"/>
          <ac:spMkLst>
            <pc:docMk/>
            <pc:sldMk cId="730328808" sldId="261"/>
            <ac:spMk id="3" creationId="{58D86278-53FC-440C-93E4-099580A02828}"/>
          </ac:spMkLst>
        </pc:spChg>
        <pc:picChg chg="add del mod">
          <ac:chgData name="Warley Galvão" userId="bb43d1e41ef5f38a" providerId="LiveId" clId="{147BF2D7-8DF3-4155-9E5F-BD8A97B44D5E}" dt="2022-04-26T00:48:57.013" v="2053"/>
          <ac:picMkLst>
            <pc:docMk/>
            <pc:sldMk cId="730328808" sldId="261"/>
            <ac:picMk id="2050" creationId="{487BE6B2-CD6A-417B-A76A-C6089FF20E13}"/>
          </ac:picMkLst>
        </pc:picChg>
        <pc:picChg chg="add mod">
          <ac:chgData name="Warley Galvão" userId="bb43d1e41ef5f38a" providerId="LiveId" clId="{147BF2D7-8DF3-4155-9E5F-BD8A97B44D5E}" dt="2022-04-26T00:49:28.828" v="2071" actId="1076"/>
          <ac:picMkLst>
            <pc:docMk/>
            <pc:sldMk cId="730328808" sldId="261"/>
            <ac:picMk id="2052" creationId="{2E10AD12-FFD1-41BF-AAF2-4BFF8AB4C740}"/>
          </ac:picMkLst>
        </pc:picChg>
      </pc:sldChg>
      <pc:sldChg chg="modSp new mod">
        <pc:chgData name="Warley Galvão" userId="bb43d1e41ef5f38a" providerId="LiveId" clId="{147BF2D7-8DF3-4155-9E5F-BD8A97B44D5E}" dt="2022-04-26T00:47:16.644" v="2047" actId="14100"/>
        <pc:sldMkLst>
          <pc:docMk/>
          <pc:sldMk cId="1920836632" sldId="262"/>
        </pc:sldMkLst>
        <pc:spChg chg="mod">
          <ac:chgData name="Warley Galvão" userId="bb43d1e41ef5f38a" providerId="LiveId" clId="{147BF2D7-8DF3-4155-9E5F-BD8A97B44D5E}" dt="2022-04-26T00:31:22.708" v="1187" actId="20577"/>
          <ac:spMkLst>
            <pc:docMk/>
            <pc:sldMk cId="1920836632" sldId="262"/>
            <ac:spMk id="2" creationId="{F1237890-DEA3-41CE-97B4-6323FA744C8B}"/>
          </ac:spMkLst>
        </pc:spChg>
        <pc:spChg chg="mod">
          <ac:chgData name="Warley Galvão" userId="bb43d1e41ef5f38a" providerId="LiveId" clId="{147BF2D7-8DF3-4155-9E5F-BD8A97B44D5E}" dt="2022-04-26T00:47:16.644" v="2047" actId="14100"/>
          <ac:spMkLst>
            <pc:docMk/>
            <pc:sldMk cId="1920836632" sldId="262"/>
            <ac:spMk id="3" creationId="{95ACAA34-57CC-498C-944A-8A5984288D39}"/>
          </ac:spMkLst>
        </pc:spChg>
      </pc:sldChg>
      <pc:sldChg chg="addSp delSp modSp new mod">
        <pc:chgData name="Warley Galvão" userId="bb43d1e41ef5f38a" providerId="LiveId" clId="{147BF2D7-8DF3-4155-9E5F-BD8A97B44D5E}" dt="2022-04-26T01:00:27.543" v="2568" actId="20577"/>
        <pc:sldMkLst>
          <pc:docMk/>
          <pc:sldMk cId="3285402631" sldId="263"/>
        </pc:sldMkLst>
        <pc:spChg chg="mod">
          <ac:chgData name="Warley Galvão" userId="bb43d1e41ef5f38a" providerId="LiveId" clId="{147BF2D7-8DF3-4155-9E5F-BD8A97B44D5E}" dt="2022-04-26T01:00:27.543" v="2568" actId="20577"/>
          <ac:spMkLst>
            <pc:docMk/>
            <pc:sldMk cId="3285402631" sldId="263"/>
            <ac:spMk id="2" creationId="{5824E411-7705-46CC-9204-80074EA1B317}"/>
          </ac:spMkLst>
        </pc:spChg>
        <pc:spChg chg="del mod">
          <ac:chgData name="Warley Galvão" userId="bb43d1e41ef5f38a" providerId="LiveId" clId="{147BF2D7-8DF3-4155-9E5F-BD8A97B44D5E}" dt="2022-04-26T00:34:51.812" v="1255" actId="22"/>
          <ac:spMkLst>
            <pc:docMk/>
            <pc:sldMk cId="3285402631" sldId="263"/>
            <ac:spMk id="3" creationId="{5FCB7C15-5F55-492A-A198-B613CBB23A53}"/>
          </ac:spMkLst>
        </pc:spChg>
        <pc:spChg chg="add del mod">
          <ac:chgData name="Warley Galvão" userId="bb43d1e41ef5f38a" providerId="LiveId" clId="{147BF2D7-8DF3-4155-9E5F-BD8A97B44D5E}" dt="2022-04-26T00:36:01.004" v="1258" actId="22"/>
          <ac:spMkLst>
            <pc:docMk/>
            <pc:sldMk cId="3285402631" sldId="263"/>
            <ac:spMk id="7" creationId="{4D8273B6-2176-4D8E-A8F1-9CE535624CBE}"/>
          </ac:spMkLst>
        </pc:spChg>
        <pc:picChg chg="add del mod ord">
          <ac:chgData name="Warley Galvão" userId="bb43d1e41ef5f38a" providerId="LiveId" clId="{147BF2D7-8DF3-4155-9E5F-BD8A97B44D5E}" dt="2022-04-26T00:35:13.615" v="1257" actId="478"/>
          <ac:picMkLst>
            <pc:docMk/>
            <pc:sldMk cId="3285402631" sldId="263"/>
            <ac:picMk id="5" creationId="{17212BAE-5904-44A9-948B-99BBD84B2665}"/>
          </ac:picMkLst>
        </pc:picChg>
        <pc:picChg chg="add mod ord">
          <ac:chgData name="Warley Galvão" userId="bb43d1e41ef5f38a" providerId="LiveId" clId="{147BF2D7-8DF3-4155-9E5F-BD8A97B44D5E}" dt="2022-04-26T00:36:03.310" v="1259" actId="1076"/>
          <ac:picMkLst>
            <pc:docMk/>
            <pc:sldMk cId="3285402631" sldId="263"/>
            <ac:picMk id="9" creationId="{A7FEC654-61CC-44E8-8259-043180AB08CE}"/>
          </ac:picMkLst>
        </pc:picChg>
        <pc:picChg chg="add del mod modCrop">
          <ac:chgData name="Warley Galvão" userId="bb43d1e41ef5f38a" providerId="LiveId" clId="{147BF2D7-8DF3-4155-9E5F-BD8A97B44D5E}" dt="2022-04-26T00:39:35.640" v="1296" actId="478"/>
          <ac:picMkLst>
            <pc:docMk/>
            <pc:sldMk cId="3285402631" sldId="263"/>
            <ac:picMk id="11" creationId="{404E9E5E-F7FE-4131-8CA2-6EDC062211FB}"/>
          </ac:picMkLst>
        </pc:picChg>
        <pc:picChg chg="add mod">
          <ac:chgData name="Warley Galvão" userId="bb43d1e41ef5f38a" providerId="LiveId" clId="{147BF2D7-8DF3-4155-9E5F-BD8A97B44D5E}" dt="2022-04-26T00:40:02.164" v="1298" actId="1076"/>
          <ac:picMkLst>
            <pc:docMk/>
            <pc:sldMk cId="3285402631" sldId="263"/>
            <ac:picMk id="13" creationId="{74203A0D-348E-4EF7-858E-6081F708D064}"/>
          </ac:picMkLst>
        </pc:picChg>
      </pc:sldChg>
      <pc:sldChg chg="addSp delSp modSp new mod">
        <pc:chgData name="Warley Galvão" userId="bb43d1e41ef5f38a" providerId="LiveId" clId="{147BF2D7-8DF3-4155-9E5F-BD8A97B44D5E}" dt="2022-04-26T00:55:04.011" v="2529" actId="20577"/>
        <pc:sldMkLst>
          <pc:docMk/>
          <pc:sldMk cId="721445797" sldId="264"/>
        </pc:sldMkLst>
        <pc:spChg chg="mod">
          <ac:chgData name="Warley Galvão" userId="bb43d1e41ef5f38a" providerId="LiveId" clId="{147BF2D7-8DF3-4155-9E5F-BD8A97B44D5E}" dt="2022-04-26T00:55:04.011" v="2529" actId="20577"/>
          <ac:spMkLst>
            <pc:docMk/>
            <pc:sldMk cId="721445797" sldId="264"/>
            <ac:spMk id="2" creationId="{49579251-AEF2-4EC0-B0DF-36544689EF66}"/>
          </ac:spMkLst>
        </pc:spChg>
        <pc:spChg chg="del mod">
          <ac:chgData name="Warley Galvão" userId="bb43d1e41ef5f38a" providerId="LiveId" clId="{147BF2D7-8DF3-4155-9E5F-BD8A97B44D5E}" dt="2022-04-26T00:37:31.237" v="1281" actId="22"/>
          <ac:spMkLst>
            <pc:docMk/>
            <pc:sldMk cId="721445797" sldId="264"/>
            <ac:spMk id="3" creationId="{BBE493E0-47BB-4FFA-9EEC-54839100D4A4}"/>
          </ac:spMkLst>
        </pc:spChg>
        <pc:picChg chg="add mod ord">
          <ac:chgData name="Warley Galvão" userId="bb43d1e41ef5f38a" providerId="LiveId" clId="{147BF2D7-8DF3-4155-9E5F-BD8A97B44D5E}" dt="2022-04-26T00:37:35.116" v="1282" actId="1076"/>
          <ac:picMkLst>
            <pc:docMk/>
            <pc:sldMk cId="721445797" sldId="264"/>
            <ac:picMk id="5" creationId="{8C4DA6FC-C6FD-47BD-A410-80FA928DFA00}"/>
          </ac:picMkLst>
        </pc:picChg>
        <pc:picChg chg="add del mod">
          <ac:chgData name="Warley Galvão" userId="bb43d1e41ef5f38a" providerId="LiveId" clId="{147BF2D7-8DF3-4155-9E5F-BD8A97B44D5E}" dt="2022-04-26T00:37:58.713" v="1285" actId="478"/>
          <ac:picMkLst>
            <pc:docMk/>
            <pc:sldMk cId="721445797" sldId="264"/>
            <ac:picMk id="7" creationId="{183AA7A2-57E7-4435-8EF0-8DBCFE6D4429}"/>
          </ac:picMkLst>
        </pc:picChg>
        <pc:picChg chg="add mod">
          <ac:chgData name="Warley Galvão" userId="bb43d1e41ef5f38a" providerId="LiveId" clId="{147BF2D7-8DF3-4155-9E5F-BD8A97B44D5E}" dt="2022-04-26T00:38:33.301" v="1288" actId="1076"/>
          <ac:picMkLst>
            <pc:docMk/>
            <pc:sldMk cId="721445797" sldId="264"/>
            <ac:picMk id="9" creationId="{888D8D64-B91F-4E75-94FF-32F2A41FA6CF}"/>
          </ac:picMkLst>
        </pc:picChg>
      </pc:sldChg>
      <pc:sldChg chg="addSp delSp modSp new mod">
        <pc:chgData name="Warley Galvão" userId="bb43d1e41ef5f38a" providerId="LiveId" clId="{147BF2D7-8DF3-4155-9E5F-BD8A97B44D5E}" dt="2022-04-26T01:00:16.909" v="2555" actId="1076"/>
        <pc:sldMkLst>
          <pc:docMk/>
          <pc:sldMk cId="919786823" sldId="265"/>
        </pc:sldMkLst>
        <pc:spChg chg="mod">
          <ac:chgData name="Warley Galvão" userId="bb43d1e41ef5f38a" providerId="LiveId" clId="{147BF2D7-8DF3-4155-9E5F-BD8A97B44D5E}" dt="2022-04-26T01:00:13.520" v="2553" actId="20577"/>
          <ac:spMkLst>
            <pc:docMk/>
            <pc:sldMk cId="919786823" sldId="265"/>
            <ac:spMk id="2" creationId="{D9EA98F5-4CE2-48BD-B2E9-2214678AC533}"/>
          </ac:spMkLst>
        </pc:spChg>
        <pc:spChg chg="del">
          <ac:chgData name="Warley Galvão" userId="bb43d1e41ef5f38a" providerId="LiveId" clId="{147BF2D7-8DF3-4155-9E5F-BD8A97B44D5E}" dt="2022-04-26T01:00:14.961" v="2554" actId="22"/>
          <ac:spMkLst>
            <pc:docMk/>
            <pc:sldMk cId="919786823" sldId="265"/>
            <ac:spMk id="3" creationId="{87641F60-2C62-4AE4-AEA2-FF536677A31C}"/>
          </ac:spMkLst>
        </pc:spChg>
        <pc:picChg chg="add mod ord">
          <ac:chgData name="Warley Galvão" userId="bb43d1e41ef5f38a" providerId="LiveId" clId="{147BF2D7-8DF3-4155-9E5F-BD8A97B44D5E}" dt="2022-04-26T01:00:16.909" v="2555" actId="1076"/>
          <ac:picMkLst>
            <pc:docMk/>
            <pc:sldMk cId="919786823" sldId="265"/>
            <ac:picMk id="5" creationId="{A42B7838-150A-463A-9BF6-E8342DA93767}"/>
          </ac:picMkLst>
        </pc:picChg>
      </pc:sldChg>
      <pc:sldChg chg="addSp delSp modSp new mod">
        <pc:chgData name="Warley Galvão" userId="bb43d1e41ef5f38a" providerId="LiveId" clId="{147BF2D7-8DF3-4155-9E5F-BD8A97B44D5E}" dt="2022-04-26T01:10:31.558" v="3061" actId="1076"/>
        <pc:sldMkLst>
          <pc:docMk/>
          <pc:sldMk cId="4150805566" sldId="266"/>
        </pc:sldMkLst>
        <pc:spChg chg="mod">
          <ac:chgData name="Warley Galvão" userId="bb43d1e41ef5f38a" providerId="LiveId" clId="{147BF2D7-8DF3-4155-9E5F-BD8A97B44D5E}" dt="2022-04-26T01:09:46.705" v="3048" actId="14100"/>
          <ac:spMkLst>
            <pc:docMk/>
            <pc:sldMk cId="4150805566" sldId="266"/>
            <ac:spMk id="2" creationId="{07DADC0B-4E2B-4C19-845E-333AE1EFA8ED}"/>
          </ac:spMkLst>
        </pc:spChg>
        <pc:spChg chg="del mod">
          <ac:chgData name="Warley Galvão" userId="bb43d1e41ef5f38a" providerId="LiveId" clId="{147BF2D7-8DF3-4155-9E5F-BD8A97B44D5E}" dt="2022-04-26T01:10:15.155" v="3051" actId="22"/>
          <ac:spMkLst>
            <pc:docMk/>
            <pc:sldMk cId="4150805566" sldId="266"/>
            <ac:spMk id="3" creationId="{8DF9A13A-4A51-41D7-8F07-E48DF40A3C85}"/>
          </ac:spMkLst>
        </pc:spChg>
        <pc:picChg chg="add mod ord">
          <ac:chgData name="Warley Galvão" userId="bb43d1e41ef5f38a" providerId="LiveId" clId="{147BF2D7-8DF3-4155-9E5F-BD8A97B44D5E}" dt="2022-04-26T01:10:31.558" v="3061" actId="1076"/>
          <ac:picMkLst>
            <pc:docMk/>
            <pc:sldMk cId="4150805566" sldId="266"/>
            <ac:picMk id="5" creationId="{2765A58B-2B00-450F-9637-CC82FD38F48C}"/>
          </ac:picMkLst>
        </pc:picChg>
      </pc:sldChg>
      <pc:sldChg chg="addSp delSp modSp new mod">
        <pc:chgData name="Warley Galvão" userId="bb43d1e41ef5f38a" providerId="LiveId" clId="{147BF2D7-8DF3-4155-9E5F-BD8A97B44D5E}" dt="2022-04-26T01:13:23.941" v="3110" actId="1076"/>
        <pc:sldMkLst>
          <pc:docMk/>
          <pc:sldMk cId="1109995467" sldId="267"/>
        </pc:sldMkLst>
        <pc:spChg chg="mod">
          <ac:chgData name="Warley Galvão" userId="bb43d1e41ef5f38a" providerId="LiveId" clId="{147BF2D7-8DF3-4155-9E5F-BD8A97B44D5E}" dt="2022-04-26T01:10:45.615" v="3085" actId="14100"/>
          <ac:spMkLst>
            <pc:docMk/>
            <pc:sldMk cId="1109995467" sldId="267"/>
            <ac:spMk id="2" creationId="{3DDD5C1D-B990-435F-B0EC-D0062DCE6243}"/>
          </ac:spMkLst>
        </pc:spChg>
        <pc:spChg chg="del mod">
          <ac:chgData name="Warley Galvão" userId="bb43d1e41ef5f38a" providerId="LiveId" clId="{147BF2D7-8DF3-4155-9E5F-BD8A97B44D5E}" dt="2022-04-26T01:11:08.322" v="3088" actId="22"/>
          <ac:spMkLst>
            <pc:docMk/>
            <pc:sldMk cId="1109995467" sldId="267"/>
            <ac:spMk id="3" creationId="{F4EBE0EB-D17C-408B-B235-880D871AE313}"/>
          </ac:spMkLst>
        </pc:spChg>
        <pc:picChg chg="add mod ord">
          <ac:chgData name="Warley Galvão" userId="bb43d1e41ef5f38a" providerId="LiveId" clId="{147BF2D7-8DF3-4155-9E5F-BD8A97B44D5E}" dt="2022-04-26T01:13:23.941" v="3110" actId="1076"/>
          <ac:picMkLst>
            <pc:docMk/>
            <pc:sldMk cId="1109995467" sldId="267"/>
            <ac:picMk id="5" creationId="{9E204ACB-769D-471E-9649-31F995716E76}"/>
          </ac:picMkLst>
        </pc:picChg>
      </pc:sldChg>
      <pc:sldChg chg="addSp delSp modSp new mod">
        <pc:chgData name="Warley Galvão" userId="bb43d1e41ef5f38a" providerId="LiveId" clId="{147BF2D7-8DF3-4155-9E5F-BD8A97B44D5E}" dt="2022-04-26T01:17:47.572" v="3140" actId="1076"/>
        <pc:sldMkLst>
          <pc:docMk/>
          <pc:sldMk cId="3146117318" sldId="268"/>
        </pc:sldMkLst>
        <pc:spChg chg="mod">
          <ac:chgData name="Warley Galvão" userId="bb43d1e41ef5f38a" providerId="LiveId" clId="{147BF2D7-8DF3-4155-9E5F-BD8A97B44D5E}" dt="2022-04-26T01:16:47.068" v="3126" actId="14100"/>
          <ac:spMkLst>
            <pc:docMk/>
            <pc:sldMk cId="3146117318" sldId="268"/>
            <ac:spMk id="2" creationId="{0FB1D5D5-4939-4673-AABF-F9E4A4D16FF7}"/>
          </ac:spMkLst>
        </pc:spChg>
        <pc:spChg chg="del mod">
          <ac:chgData name="Warley Galvão" userId="bb43d1e41ef5f38a" providerId="LiveId" clId="{147BF2D7-8DF3-4155-9E5F-BD8A97B44D5E}" dt="2022-04-26T01:17:13.976" v="3129" actId="22"/>
          <ac:spMkLst>
            <pc:docMk/>
            <pc:sldMk cId="3146117318" sldId="268"/>
            <ac:spMk id="3" creationId="{7DEEA12F-A444-4F15-A736-DFEA15CA58F5}"/>
          </ac:spMkLst>
        </pc:spChg>
        <pc:picChg chg="add mod ord modCrop">
          <ac:chgData name="Warley Galvão" userId="bb43d1e41ef5f38a" providerId="LiveId" clId="{147BF2D7-8DF3-4155-9E5F-BD8A97B44D5E}" dt="2022-04-26T01:17:47.572" v="3140" actId="1076"/>
          <ac:picMkLst>
            <pc:docMk/>
            <pc:sldMk cId="3146117318" sldId="268"/>
            <ac:picMk id="5" creationId="{20F6B62F-B276-4674-B505-D0BA0F669CC7}"/>
          </ac:picMkLst>
        </pc:picChg>
      </pc:sldChg>
      <pc:sldChg chg="modSp new mod">
        <pc:chgData name="Warley Galvão" userId="bb43d1e41ef5f38a" providerId="LiveId" clId="{147BF2D7-8DF3-4155-9E5F-BD8A97B44D5E}" dt="2022-04-26T01:20:36.477" v="3166" actId="5793"/>
        <pc:sldMkLst>
          <pc:docMk/>
          <pc:sldMk cId="3559735344" sldId="269"/>
        </pc:sldMkLst>
        <pc:spChg chg="mod">
          <ac:chgData name="Warley Galvão" userId="bb43d1e41ef5f38a" providerId="LiveId" clId="{147BF2D7-8DF3-4155-9E5F-BD8A97B44D5E}" dt="2022-04-26T01:20:33.637" v="3164" actId="14100"/>
          <ac:spMkLst>
            <pc:docMk/>
            <pc:sldMk cId="3559735344" sldId="269"/>
            <ac:spMk id="2" creationId="{C19603AC-3481-412B-AD7D-69F3DF99D890}"/>
          </ac:spMkLst>
        </pc:spChg>
        <pc:spChg chg="mod">
          <ac:chgData name="Warley Galvão" userId="bb43d1e41ef5f38a" providerId="LiveId" clId="{147BF2D7-8DF3-4155-9E5F-BD8A97B44D5E}" dt="2022-04-26T01:20:36.477" v="3166" actId="5793"/>
          <ac:spMkLst>
            <pc:docMk/>
            <pc:sldMk cId="3559735344" sldId="269"/>
            <ac:spMk id="3" creationId="{CFB9797B-17C2-4B55-B2CE-D28CCD7AF3A5}"/>
          </ac:spMkLst>
        </pc:spChg>
      </pc:sldChg>
    </pc:docChg>
  </pc:docChgLst>
  <pc:docChgLst>
    <pc:chgData name="Gustavo Oliveira Lacerda" userId="e73283323b15182b" providerId="LiveId" clId="{C5000602-E895-4D81-9CB3-9FE456A5757E}"/>
    <pc:docChg chg="undo custSel modSld">
      <pc:chgData name="Gustavo Oliveira Lacerda" userId="e73283323b15182b" providerId="LiveId" clId="{C5000602-E895-4D81-9CB3-9FE456A5757E}" dt="2022-04-26T01:27:00.100" v="149" actId="20577"/>
      <pc:docMkLst>
        <pc:docMk/>
      </pc:docMkLst>
      <pc:sldChg chg="addSp delSp modSp mod">
        <pc:chgData name="Gustavo Oliveira Lacerda" userId="e73283323b15182b" providerId="LiveId" clId="{C5000602-E895-4D81-9CB3-9FE456A5757E}" dt="2022-04-26T00:53:51.199" v="145" actId="20577"/>
        <pc:sldMkLst>
          <pc:docMk/>
          <pc:sldMk cId="1761838362" sldId="260"/>
        </pc:sldMkLst>
        <pc:spChg chg="del">
          <ac:chgData name="Gustavo Oliveira Lacerda" userId="e73283323b15182b" providerId="LiveId" clId="{C5000602-E895-4D81-9CB3-9FE456A5757E}" dt="2022-04-26T00:47:50.860" v="0"/>
          <ac:spMkLst>
            <pc:docMk/>
            <pc:sldMk cId="1761838362" sldId="260"/>
            <ac:spMk id="3" creationId="{265D5CD5-7230-4038-8F18-7878C23CD98B}"/>
          </ac:spMkLst>
        </pc:spChg>
        <pc:spChg chg="add del mod">
          <ac:chgData name="Gustavo Oliveira Lacerda" userId="e73283323b15182b" providerId="LiveId" clId="{C5000602-E895-4D81-9CB3-9FE456A5757E}" dt="2022-04-26T00:48:11.891" v="6"/>
          <ac:spMkLst>
            <pc:docMk/>
            <pc:sldMk cId="1761838362" sldId="260"/>
            <ac:spMk id="4" creationId="{026F930E-26E3-446C-AF93-12C1E96A45C4}"/>
          </ac:spMkLst>
        </pc:spChg>
        <pc:spChg chg="add mod">
          <ac:chgData name="Gustavo Oliveira Lacerda" userId="e73283323b15182b" providerId="LiveId" clId="{C5000602-E895-4D81-9CB3-9FE456A5757E}" dt="2022-04-26T00:51:28.729" v="142" actId="12"/>
          <ac:spMkLst>
            <pc:docMk/>
            <pc:sldMk cId="1761838362" sldId="260"/>
            <ac:spMk id="5" creationId="{A68B1212-460F-40ED-8408-17CCDA44E5CB}"/>
          </ac:spMkLst>
        </pc:spChg>
        <pc:spChg chg="add mod">
          <ac:chgData name="Gustavo Oliveira Lacerda" userId="e73283323b15182b" providerId="LiveId" clId="{C5000602-E895-4D81-9CB3-9FE456A5757E}" dt="2022-04-26T00:53:51.199" v="145" actId="20577"/>
          <ac:spMkLst>
            <pc:docMk/>
            <pc:sldMk cId="1761838362" sldId="260"/>
            <ac:spMk id="6" creationId="{1CDDF599-9370-4271-8468-4369B5B26012}"/>
          </ac:spMkLst>
        </pc:spChg>
        <pc:picChg chg="add mod">
          <ac:chgData name="Gustavo Oliveira Lacerda" userId="e73283323b15182b" providerId="LiveId" clId="{C5000602-E895-4D81-9CB3-9FE456A5757E}" dt="2022-04-26T00:51:53.170" v="144" actId="1076"/>
          <ac:picMkLst>
            <pc:docMk/>
            <pc:sldMk cId="1761838362" sldId="260"/>
            <ac:picMk id="1026" creationId="{0980D52F-C983-40FB-A14E-4F7F5E6BE6BF}"/>
          </ac:picMkLst>
        </pc:picChg>
      </pc:sldChg>
      <pc:sldChg chg="modSp mod">
        <pc:chgData name="Gustavo Oliveira Lacerda" userId="e73283323b15182b" providerId="LiveId" clId="{C5000602-E895-4D81-9CB3-9FE456A5757E}" dt="2022-04-26T01:27:00.100" v="149" actId="20577"/>
        <pc:sldMkLst>
          <pc:docMk/>
          <pc:sldMk cId="3559735344" sldId="269"/>
        </pc:sldMkLst>
        <pc:spChg chg="mod">
          <ac:chgData name="Gustavo Oliveira Lacerda" userId="e73283323b15182b" providerId="LiveId" clId="{C5000602-E895-4D81-9CB3-9FE456A5757E}" dt="2022-04-26T01:27:00.100" v="149" actId="20577"/>
          <ac:spMkLst>
            <pc:docMk/>
            <pc:sldMk cId="3559735344" sldId="269"/>
            <ac:spMk id="3" creationId="{CFB9797B-17C2-4B55-B2CE-D28CCD7AF3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3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02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9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028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19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0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31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13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00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98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11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8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9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15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5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8131-DBCE-4BAA-9484-227F365A4224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44CAB6-B391-46EF-A4BF-A6009EBCA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7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dentidade Visual da Unifesspa - Portal UNIFESSPA">
            <a:extLst>
              <a:ext uri="{FF2B5EF4-FFF2-40B4-BE49-F238E27FC236}">
                <a16:creationId xmlns:a16="http://schemas.microsoft.com/office/drawing/2014/main" id="{5543FB3D-C77A-4C92-B68D-F32D00FB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45" y="165571"/>
            <a:ext cx="3818979" cy="15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509DF7C-5C61-49F2-BE48-22AD5CFD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710268"/>
            <a:ext cx="7766936" cy="4047563"/>
          </a:xfrm>
        </p:spPr>
        <p:txBody>
          <a:bodyPr/>
          <a:lstStyle/>
          <a:p>
            <a:pPr algn="ctr"/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r>
              <a:rPr lang="pt-BR" sz="2400" b="1" dirty="0"/>
              <a:t>USO DE LÓGICA FUZZY PARA CONTROLE DE PRESSÃO </a:t>
            </a:r>
            <a:br>
              <a:rPr lang="pt-BR" sz="2400" b="1" dirty="0"/>
            </a:br>
            <a:r>
              <a:rPr lang="pt-BR" sz="2400" b="1" dirty="0"/>
              <a:t>DE ÁGUA EM UM SISTEMA DE IRRIGAÇÃO</a:t>
            </a: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r>
              <a:rPr lang="pt-BR" sz="2000" dirty="0"/>
              <a:t>WARLEY RABELO GALVÃO</a:t>
            </a:r>
            <a:br>
              <a:rPr lang="pt-BR" sz="2000" dirty="0"/>
            </a:br>
            <a:r>
              <a:rPr lang="pt-BR" sz="2000" dirty="0"/>
              <a:t>GUSTAVO OLIVEIRA LACERDA</a:t>
            </a:r>
            <a:br>
              <a:rPr lang="pt-BR" sz="2000" dirty="0"/>
            </a:br>
            <a:r>
              <a:rPr lang="pt-BR" sz="2000" dirty="0"/>
              <a:t>IAGO COSTA DAS FLORES</a:t>
            </a:r>
            <a:br>
              <a:rPr lang="pt-BR" sz="2000" dirty="0"/>
            </a:br>
            <a:r>
              <a:rPr lang="pt-BR" sz="2000" dirty="0"/>
              <a:t>KAYRO SANTOS COSTA</a:t>
            </a:r>
            <a:br>
              <a:rPr lang="pt-BR" sz="900" dirty="0"/>
            </a:br>
            <a:br>
              <a:rPr lang="pt-BR" sz="2400" dirty="0"/>
            </a:br>
            <a:br>
              <a:rPr lang="pt-BR" sz="9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5088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E411-7705-46CC-9204-80074EA1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5071"/>
          </a:xfrm>
        </p:spPr>
        <p:txBody>
          <a:bodyPr/>
          <a:lstStyle/>
          <a:p>
            <a:pPr algn="ctr"/>
            <a:r>
              <a:rPr lang="pt-BR" dirty="0"/>
              <a:t>TESTES E RESULTADOS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7FEC654-61CC-44E8-8259-043180AB0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34671"/>
            <a:ext cx="3829584" cy="3820058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203A0D-348E-4EF7-858E-6081F708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76" y="1734671"/>
            <a:ext cx="387721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79251-AEF2-4EC0-B0DF-36544689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7835"/>
          </a:xfrm>
        </p:spPr>
        <p:txBody>
          <a:bodyPr/>
          <a:lstStyle/>
          <a:p>
            <a:pPr algn="ctr"/>
            <a:r>
              <a:rPr lang="pt-BR" dirty="0"/>
              <a:t>TESTES E 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C4DA6FC-C6FD-47BD-A410-80FA928DF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7435"/>
            <a:ext cx="3791479" cy="3753374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8D8D64-B91F-4E75-94FF-32F2A41F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212" y="1676962"/>
            <a:ext cx="378195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4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A98F5-4CE2-48BD-B2E9-2214678A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TESTES E 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42B7838-150A-463A-9BF6-E8342DA9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639" y="1930400"/>
            <a:ext cx="3820058" cy="3753374"/>
          </a:xfrm>
        </p:spPr>
      </p:pic>
    </p:spTree>
    <p:extLst>
      <p:ext uri="{BB962C8B-B14F-4D97-AF65-F5344CB8AC3E}">
        <p14:creationId xmlns:p14="http://schemas.microsoft.com/office/powerpoint/2010/main" val="91978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603AC-3481-412B-AD7D-69F3DF99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3706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9797B-17C2-4B55-B2CE-D28CCD7A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306"/>
            <a:ext cx="8596668" cy="3880773"/>
          </a:xfrm>
        </p:spPr>
        <p:txBody>
          <a:bodyPr/>
          <a:lstStyle/>
          <a:p>
            <a:r>
              <a:rPr lang="pt-BR" b="1" i="0" dirty="0" err="1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SciKit-Fuzzy</a:t>
            </a:r>
            <a:r>
              <a:rPr lang="pt-BR" b="1" i="0" dirty="0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 — </a:t>
            </a:r>
            <a:r>
              <a:rPr lang="pt-BR" b="1" i="0" dirty="0" err="1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skfuzzy</a:t>
            </a:r>
            <a:r>
              <a:rPr lang="pt-BR" b="1" i="0" dirty="0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 v0.2 docs</a:t>
            </a:r>
            <a:r>
              <a:rPr lang="pt-BR" b="0" i="0" dirty="0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. Disponível em: https://pythonhosted.org/scikit-fuzzy/overview.html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73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37890-DEA3-41CE-97B4-6323FA74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CAA34-57CC-498C-944A-8A598428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896972" cy="2997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A proposta da equipe é implementar um protótipo de sistema fuzzy para efetuar o controle de pressão de água de um sistema de irrigação levando em consideração as variáveis temperatura ambiente e umidade do solo, que são elementos de suma importância em um sistema agrícola para manter o plantio em condições adequadas para amadurecimento das frutas ou hortaliças.</a:t>
            </a:r>
          </a:p>
        </p:txBody>
      </p:sp>
    </p:spTree>
    <p:extLst>
      <p:ext uri="{BB962C8B-B14F-4D97-AF65-F5344CB8AC3E}">
        <p14:creationId xmlns:p14="http://schemas.microsoft.com/office/powerpoint/2010/main" val="192083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577F1-0CE6-4186-866A-78CA30AC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FERRAMENTA GOOGLE COLAB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86278-53FC-440C-93E4-099580A0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776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Serviço de armazenamento em nuvem voltados a criação de códigos em Python diretamente no navegador sem a necessidade de instalação de nenhum tipo de software em um máquina.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Acesso gratuito a </a:t>
            </a:r>
            <a:r>
              <a:rPr lang="pt-BR" dirty="0" err="1"/>
              <a:t>GPUs</a:t>
            </a:r>
            <a:r>
              <a:rPr lang="pt-BR" dirty="0"/>
              <a:t> da GOOGLE para processamento de grande quantidade de dados.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Possui grande quantidade de bibliotecas pré-instaladas disponíveis para uso, mas também suporta instalação de bibliotecas externas caso seja necessário.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Facilidade para compartilhamento de código</a:t>
            </a:r>
            <a:r>
              <a:rPr lang="pt-BR" b="1" dirty="0"/>
              <a:t>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2052" name="Picture 4" descr="Welcome To Colaboratory - Colaboratory">
            <a:extLst>
              <a:ext uri="{FF2B5EF4-FFF2-40B4-BE49-F238E27FC236}">
                <a16:creationId xmlns:a16="http://schemas.microsoft.com/office/drawing/2014/main" id="{2E10AD12-FFD1-41BF-AAF2-4BFF8AB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52" y="259976"/>
            <a:ext cx="15430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32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EE067-021A-4543-83C1-69D5778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86435"/>
          </a:xfrm>
        </p:spPr>
        <p:txBody>
          <a:bodyPr/>
          <a:lstStyle/>
          <a:p>
            <a:pPr algn="ctr"/>
            <a:r>
              <a:rPr lang="pt-BR" dirty="0"/>
              <a:t>BIBLIOTECA UTILIZADA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0D52F-C983-40FB-A14E-4F7F5E6BE6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8" y="4091075"/>
            <a:ext cx="2254664" cy="17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8B1212-460F-40ED-8408-17CCDA44E5CB}"/>
              </a:ext>
            </a:extLst>
          </p:cNvPr>
          <p:cNvSpPr txBox="1"/>
          <p:nvPr/>
        </p:nvSpPr>
        <p:spPr>
          <a:xfrm>
            <a:off x="677334" y="1893997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pt-BR" dirty="0" err="1"/>
              <a:t>SciKit-Fuzzy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DDF599-9370-4271-8468-4369B5B26012}"/>
              </a:ext>
            </a:extLst>
          </p:cNvPr>
          <p:cNvSpPr txBox="1"/>
          <p:nvPr/>
        </p:nvSpPr>
        <p:spPr>
          <a:xfrm>
            <a:off x="850443" y="2782669"/>
            <a:ext cx="823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Coleção de algoritmos de lógica </a:t>
            </a:r>
            <a:r>
              <a:rPr lang="pt-BR" dirty="0" err="1"/>
              <a:t>fuzzy</a:t>
            </a:r>
            <a:r>
              <a:rPr lang="pt-BR" dirty="0"/>
              <a:t>, escrito para linguagem de programação Python.</a:t>
            </a:r>
          </a:p>
        </p:txBody>
      </p:sp>
    </p:spTree>
    <p:extLst>
      <p:ext uri="{BB962C8B-B14F-4D97-AF65-F5344CB8AC3E}">
        <p14:creationId xmlns:p14="http://schemas.microsoft.com/office/powerpoint/2010/main" val="176183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121D-ED9E-4364-95B6-F4ED77D2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4729"/>
          </a:xfrm>
        </p:spPr>
        <p:txBody>
          <a:bodyPr/>
          <a:lstStyle/>
          <a:p>
            <a:pPr algn="ctr"/>
            <a:r>
              <a:rPr lang="pt-BR" dirty="0"/>
              <a:t>ANTECEDENTES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6834F-5167-4ADE-9029-9A48107F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670"/>
            <a:ext cx="8596668" cy="10847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Temperatura do ambiente: Medida em Graus Celsius C°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Umidade do solo: Medida em porcentagem %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FC88DB-C6ED-46CE-9209-98D5DD8BE61F}"/>
              </a:ext>
            </a:extLst>
          </p:cNvPr>
          <p:cNvSpPr txBox="1">
            <a:spLocks/>
          </p:cNvSpPr>
          <p:nvPr/>
        </p:nvSpPr>
        <p:spPr>
          <a:xfrm>
            <a:off x="677334" y="2819398"/>
            <a:ext cx="8596668" cy="9323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CONSEQUENTES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BE4D6E5-5710-4EF4-9511-23E132738A01}"/>
              </a:ext>
            </a:extLst>
          </p:cNvPr>
          <p:cNvSpPr txBox="1">
            <a:spLocks/>
          </p:cNvSpPr>
          <p:nvPr/>
        </p:nvSpPr>
        <p:spPr>
          <a:xfrm>
            <a:off x="677334" y="4038602"/>
            <a:ext cx="8596668" cy="80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Pressão da água: Medida em Porcentagem %</a:t>
            </a:r>
          </a:p>
        </p:txBody>
      </p:sp>
    </p:spTree>
    <p:extLst>
      <p:ext uri="{BB962C8B-B14F-4D97-AF65-F5344CB8AC3E}">
        <p14:creationId xmlns:p14="http://schemas.microsoft.com/office/powerpoint/2010/main" val="105068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ADC0B-4E2B-4C19-845E-333AE1EF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153"/>
          </a:xfrm>
        </p:spPr>
        <p:txBody>
          <a:bodyPr/>
          <a:lstStyle/>
          <a:p>
            <a:pPr algn="ctr"/>
            <a:r>
              <a:rPr lang="pt-BR" dirty="0"/>
              <a:t>TEMPERATURA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765A58B-2B00-450F-9637-CC82FD38F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62" y="1697017"/>
            <a:ext cx="5037411" cy="3463966"/>
          </a:xfrm>
        </p:spPr>
      </p:pic>
    </p:spTree>
    <p:extLst>
      <p:ext uri="{BB962C8B-B14F-4D97-AF65-F5344CB8AC3E}">
        <p14:creationId xmlns:p14="http://schemas.microsoft.com/office/powerpoint/2010/main" val="415080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D5C1D-B990-435F-B0EC-D0062DCE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7835"/>
          </a:xfrm>
        </p:spPr>
        <p:txBody>
          <a:bodyPr/>
          <a:lstStyle/>
          <a:p>
            <a:pPr algn="ctr"/>
            <a:r>
              <a:rPr lang="pt-BR" dirty="0"/>
              <a:t>UMIDADE DO SOLO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204ACB-769D-471E-9649-31F995716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674" y="1762892"/>
            <a:ext cx="4991987" cy="3332215"/>
          </a:xfrm>
        </p:spPr>
      </p:pic>
    </p:spTree>
    <p:extLst>
      <p:ext uri="{BB962C8B-B14F-4D97-AF65-F5344CB8AC3E}">
        <p14:creationId xmlns:p14="http://schemas.microsoft.com/office/powerpoint/2010/main" val="110999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1D5D5-4939-4673-AABF-F9E4A4D1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pPr algn="ctr"/>
            <a:r>
              <a:rPr lang="pt-BR" dirty="0"/>
              <a:t>PRESSÃO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F6B62F-B276-4674-B505-D0BA0F669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96"/>
          <a:stretch/>
        </p:blipFill>
        <p:spPr>
          <a:xfrm>
            <a:off x="2427451" y="1771330"/>
            <a:ext cx="5096434" cy="3315339"/>
          </a:xfrm>
        </p:spPr>
      </p:pic>
    </p:spTree>
    <p:extLst>
      <p:ext uri="{BB962C8B-B14F-4D97-AF65-F5344CB8AC3E}">
        <p14:creationId xmlns:p14="http://schemas.microsoft.com/office/powerpoint/2010/main" val="314611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A14A2-3D69-47B9-A2EC-7EE0492A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EE6D6-02EA-49E2-9790-963DFC88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7529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Trebuchet MS (Títulos)"/>
              </a:rPr>
              <a:t>Temperatura baixa e Umidade do solo baixa: média pressão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Trebuchet MS (Títulos)"/>
              </a:rPr>
              <a:t>Temperatura baixa e Umidade do solo média: baixa pressão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Trebuchet MS (Títulos)"/>
              </a:rPr>
              <a:t>Temperatura baixa e Umidade do solo alta: baixa pressão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Trebuchet MS (Títulos)"/>
              </a:rPr>
              <a:t>Temperatura média e Umidade do solo baixa: média pressão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Trebuchet MS (Títulos)"/>
              </a:rPr>
              <a:t>Temperatura média e Umidade do solo média: baixa pressão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Trebuchet MS (Títulos)"/>
              </a:rPr>
              <a:t>Temperatura média e Umidade do solo alta: baixa pressão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Trebuchet MS (Títulos)"/>
              </a:rPr>
              <a:t>Temperatura alta e Umidade do solo baixa: alta pressão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Trebuchet MS (Títulos)"/>
              </a:rPr>
              <a:t>Temperatura alta e Umidade do solo média: média pressão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Trebuchet MS (Títulos)"/>
              </a:rPr>
              <a:t>Temperatura alta e Umidade do solo alta: média pressão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589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359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Trebuchet MS (Títulos)</vt:lpstr>
      <vt:lpstr>Wingdings 3</vt:lpstr>
      <vt:lpstr>Facetado</vt:lpstr>
      <vt:lpstr>              USO DE LÓGICA FUZZY PARA CONTROLE DE PRESSÃO  DE ÁGUA EM UM SISTEMA DE IRRIGAÇÃO    WARLEY RABELO GALVÃO GUSTAVO OLIVEIRA LACERDA IAGO COSTA DAS FLORES KAYRO SANTOS COSTA   </vt:lpstr>
      <vt:lpstr>PROPOSTA</vt:lpstr>
      <vt:lpstr>       FERRAMENTA GOOGLE COLAB</vt:lpstr>
      <vt:lpstr>BIBLIOTECA UTILIZADA</vt:lpstr>
      <vt:lpstr>ANTECEDENTES</vt:lpstr>
      <vt:lpstr>TEMPERATURA</vt:lpstr>
      <vt:lpstr>UMIDADE DO SOLO</vt:lpstr>
      <vt:lpstr>PRESSÃO</vt:lpstr>
      <vt:lpstr>REGRAS</vt:lpstr>
      <vt:lpstr>TESTES E RESULTADOS</vt:lpstr>
      <vt:lpstr>TESTES E RESULTADOS</vt:lpstr>
      <vt:lpstr>TESTES E RESULTADOS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Warley Galvão</dc:creator>
  <cp:lastModifiedBy>Gustavo Oliveira Lacerda</cp:lastModifiedBy>
  <cp:revision>7</cp:revision>
  <dcterms:created xsi:type="dcterms:W3CDTF">2022-04-26T00:10:33Z</dcterms:created>
  <dcterms:modified xsi:type="dcterms:W3CDTF">2022-04-26T01:29:15Z</dcterms:modified>
</cp:coreProperties>
</file>