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8"/>
  </p:notesMasterIdLst>
  <p:sldIdLst>
    <p:sldId id="256" r:id="rId2"/>
    <p:sldId id="257" r:id="rId3"/>
    <p:sldId id="26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68592-1E7B-496A-A918-E79D30D1DCAD}" v="8" dt="2022-03-08T13:45:41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YE ESTEFANIA CASTRO ERAS" userId="7e3e7b01-b50c-49cf-a17b-02be54cdd912" providerId="ADAL" clId="{8EC781FE-23C2-4EB7-A2CF-C78C6DFB2B95}"/>
    <pc:docChg chg="undo custSel addSld modSld">
      <pc:chgData name="LESLYE ESTEFANIA CASTRO ERAS" userId="7e3e7b01-b50c-49cf-a17b-02be54cdd912" providerId="ADAL" clId="{8EC781FE-23C2-4EB7-A2CF-C78C6DFB2B95}" dt="2021-09-23T14:12:22.285" v="1195" actId="20577"/>
      <pc:docMkLst>
        <pc:docMk/>
      </pc:docMkLst>
      <pc:sldChg chg="modSp">
        <pc:chgData name="LESLYE ESTEFANIA CASTRO ERAS" userId="7e3e7b01-b50c-49cf-a17b-02be54cdd912" providerId="ADAL" clId="{8EC781FE-23C2-4EB7-A2CF-C78C6DFB2B95}" dt="2021-09-23T13:39:04.599" v="162" actId="20577"/>
        <pc:sldMkLst>
          <pc:docMk/>
          <pc:sldMk cId="2217886745" sldId="257"/>
        </pc:sldMkLst>
        <pc:graphicFrameChg chg="mod">
          <ac:chgData name="LESLYE ESTEFANIA CASTRO ERAS" userId="7e3e7b01-b50c-49cf-a17b-02be54cdd912" providerId="ADAL" clId="{8EC781FE-23C2-4EB7-A2CF-C78C6DFB2B95}" dt="2021-09-23T13:39:04.599" v="162" actId="20577"/>
          <ac:graphicFrameMkLst>
            <pc:docMk/>
            <pc:sldMk cId="2217886745" sldId="257"/>
            <ac:graphicFrameMk id="6" creationId="{2F5CE976-7D3B-4039-A351-E8AE2C373B9B}"/>
          </ac:graphicFrameMkLst>
        </pc:graphicFrameChg>
      </pc:sldChg>
      <pc:sldChg chg="addSp delSp modSp mod">
        <pc:chgData name="LESLYE ESTEFANIA CASTRO ERAS" userId="7e3e7b01-b50c-49cf-a17b-02be54cdd912" providerId="ADAL" clId="{8EC781FE-23C2-4EB7-A2CF-C78C6DFB2B95}" dt="2021-09-23T13:44:21.876" v="471" actId="1076"/>
        <pc:sldMkLst>
          <pc:docMk/>
          <pc:sldMk cId="2548956465" sldId="260"/>
        </pc:sldMkLst>
        <pc:spChg chg="mod">
          <ac:chgData name="LESLYE ESTEFANIA CASTRO ERAS" userId="7e3e7b01-b50c-49cf-a17b-02be54cdd912" providerId="ADAL" clId="{8EC781FE-23C2-4EB7-A2CF-C78C6DFB2B95}" dt="2021-09-23T13:44:21.876" v="471" actId="1076"/>
          <ac:spMkLst>
            <pc:docMk/>
            <pc:sldMk cId="2548956465" sldId="260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8EC781FE-23C2-4EB7-A2CF-C78C6DFB2B95}" dt="2021-09-23T13:44:16.492" v="469" actId="1076"/>
          <ac:spMkLst>
            <pc:docMk/>
            <pc:sldMk cId="2548956465" sldId="260"/>
            <ac:spMk id="4" creationId="{00000000-0000-0000-0000-000000000000}"/>
          </ac:spMkLst>
        </pc:spChg>
        <pc:spChg chg="add del">
          <ac:chgData name="LESLYE ESTEFANIA CASTRO ERAS" userId="7e3e7b01-b50c-49cf-a17b-02be54cdd912" providerId="ADAL" clId="{8EC781FE-23C2-4EB7-A2CF-C78C6DFB2B95}" dt="2021-09-23T13:44:08.070" v="467" actId="478"/>
          <ac:spMkLst>
            <pc:docMk/>
            <pc:sldMk cId="2548956465" sldId="260"/>
            <ac:spMk id="7" creationId="{B468246D-ACBF-4C2B-B689-DEDF6D369A6A}"/>
          </ac:spMkLst>
        </pc:spChg>
        <pc:picChg chg="del">
          <ac:chgData name="LESLYE ESTEFANIA CASTRO ERAS" userId="7e3e7b01-b50c-49cf-a17b-02be54cdd912" providerId="ADAL" clId="{8EC781FE-23C2-4EB7-A2CF-C78C6DFB2B95}" dt="2021-09-23T13:42:53.003" v="458" actId="478"/>
          <ac:picMkLst>
            <pc:docMk/>
            <pc:sldMk cId="2548956465" sldId="260"/>
            <ac:picMk id="5" creationId="{00000000-0000-0000-0000-000000000000}"/>
          </ac:picMkLst>
        </pc:picChg>
      </pc:sldChg>
      <pc:sldChg chg="addSp delSp modSp new mod">
        <pc:chgData name="LESLYE ESTEFANIA CASTRO ERAS" userId="7e3e7b01-b50c-49cf-a17b-02be54cdd912" providerId="ADAL" clId="{8EC781FE-23C2-4EB7-A2CF-C78C6DFB2B95}" dt="2021-09-23T13:44:45.550" v="476" actId="14100"/>
        <pc:sldMkLst>
          <pc:docMk/>
          <pc:sldMk cId="4053677022" sldId="282"/>
        </pc:sldMkLst>
        <pc:spChg chg="mod">
          <ac:chgData name="LESLYE ESTEFANIA CASTRO ERAS" userId="7e3e7b01-b50c-49cf-a17b-02be54cdd912" providerId="ADAL" clId="{8EC781FE-23C2-4EB7-A2CF-C78C6DFB2B95}" dt="2021-09-23T13:44:30.513" v="472"/>
          <ac:spMkLst>
            <pc:docMk/>
            <pc:sldMk cId="4053677022" sldId="282"/>
            <ac:spMk id="2" creationId="{DF776DF7-4A81-45A0-BF1F-AD9DE4739123}"/>
          </ac:spMkLst>
        </pc:spChg>
        <pc:spChg chg="del">
          <ac:chgData name="LESLYE ESTEFANIA CASTRO ERAS" userId="7e3e7b01-b50c-49cf-a17b-02be54cdd912" providerId="ADAL" clId="{8EC781FE-23C2-4EB7-A2CF-C78C6DFB2B95}" dt="2021-09-23T13:44:34.088" v="473" actId="478"/>
          <ac:spMkLst>
            <pc:docMk/>
            <pc:sldMk cId="4053677022" sldId="282"/>
            <ac:spMk id="3" creationId="{8D114048-EBCF-47CB-9F25-BA174F804E28}"/>
          </ac:spMkLst>
        </pc:spChg>
        <pc:spChg chg="add mod">
          <ac:chgData name="LESLYE ESTEFANIA CASTRO ERAS" userId="7e3e7b01-b50c-49cf-a17b-02be54cdd912" providerId="ADAL" clId="{8EC781FE-23C2-4EB7-A2CF-C78C6DFB2B95}" dt="2021-09-23T13:44:45.550" v="476" actId="14100"/>
          <ac:spMkLst>
            <pc:docMk/>
            <pc:sldMk cId="4053677022" sldId="282"/>
            <ac:spMk id="6" creationId="{E8A59F9A-A47F-4851-B7C2-E22EA21A824C}"/>
          </ac:spMkLst>
        </pc:spChg>
      </pc:sldChg>
      <pc:sldChg chg="modSp new mod">
        <pc:chgData name="LESLYE ESTEFANIA CASTRO ERAS" userId="7e3e7b01-b50c-49cf-a17b-02be54cdd912" providerId="ADAL" clId="{8EC781FE-23C2-4EB7-A2CF-C78C6DFB2B95}" dt="2021-09-23T13:49:17.543" v="740"/>
        <pc:sldMkLst>
          <pc:docMk/>
          <pc:sldMk cId="3770293739" sldId="283"/>
        </pc:sldMkLst>
        <pc:spChg chg="mod">
          <ac:chgData name="LESLYE ESTEFANIA CASTRO ERAS" userId="7e3e7b01-b50c-49cf-a17b-02be54cdd912" providerId="ADAL" clId="{8EC781FE-23C2-4EB7-A2CF-C78C6DFB2B95}" dt="2021-09-23T13:47:09.810" v="478"/>
          <ac:spMkLst>
            <pc:docMk/>
            <pc:sldMk cId="3770293739" sldId="283"/>
            <ac:spMk id="2" creationId="{3E39CD70-6A8B-4AED-AC2D-E7709267B497}"/>
          </ac:spMkLst>
        </pc:spChg>
        <pc:spChg chg="mod">
          <ac:chgData name="LESLYE ESTEFANIA CASTRO ERAS" userId="7e3e7b01-b50c-49cf-a17b-02be54cdd912" providerId="ADAL" clId="{8EC781FE-23C2-4EB7-A2CF-C78C6DFB2B95}" dt="2021-09-23T13:49:17.543" v="740"/>
          <ac:spMkLst>
            <pc:docMk/>
            <pc:sldMk cId="3770293739" sldId="283"/>
            <ac:spMk id="3" creationId="{1D89450C-B665-4B7F-B835-C3EC566D82E9}"/>
          </ac:spMkLst>
        </pc:spChg>
      </pc:sldChg>
      <pc:sldChg chg="addSp delSp modSp new mod">
        <pc:chgData name="LESLYE ESTEFANIA CASTRO ERAS" userId="7e3e7b01-b50c-49cf-a17b-02be54cdd912" providerId="ADAL" clId="{8EC781FE-23C2-4EB7-A2CF-C78C6DFB2B95}" dt="2021-09-23T13:50:27.293" v="747"/>
        <pc:sldMkLst>
          <pc:docMk/>
          <pc:sldMk cId="3707335121" sldId="284"/>
        </pc:sldMkLst>
        <pc:spChg chg="mod">
          <ac:chgData name="LESLYE ESTEFANIA CASTRO ERAS" userId="7e3e7b01-b50c-49cf-a17b-02be54cdd912" providerId="ADAL" clId="{8EC781FE-23C2-4EB7-A2CF-C78C6DFB2B95}" dt="2021-09-23T13:50:27.293" v="747"/>
          <ac:spMkLst>
            <pc:docMk/>
            <pc:sldMk cId="3707335121" sldId="284"/>
            <ac:spMk id="2" creationId="{C78B41A8-5E08-42A2-93CB-BD52348BC6F4}"/>
          </ac:spMkLst>
        </pc:spChg>
        <pc:spChg chg="del">
          <ac:chgData name="LESLYE ESTEFANIA CASTRO ERAS" userId="7e3e7b01-b50c-49cf-a17b-02be54cdd912" providerId="ADAL" clId="{8EC781FE-23C2-4EB7-A2CF-C78C6DFB2B95}" dt="2021-09-23T13:50:00.054" v="742" actId="22"/>
          <ac:spMkLst>
            <pc:docMk/>
            <pc:sldMk cId="3707335121" sldId="284"/>
            <ac:spMk id="3" creationId="{F9EAFB2F-ED24-4F9A-BDB8-497A86046E42}"/>
          </ac:spMkLst>
        </pc:spChg>
        <pc:picChg chg="add mod ord modCrop">
          <ac:chgData name="LESLYE ESTEFANIA CASTRO ERAS" userId="7e3e7b01-b50c-49cf-a17b-02be54cdd912" providerId="ADAL" clId="{8EC781FE-23C2-4EB7-A2CF-C78C6DFB2B95}" dt="2021-09-23T13:50:18.524" v="746" actId="1076"/>
          <ac:picMkLst>
            <pc:docMk/>
            <pc:sldMk cId="3707335121" sldId="284"/>
            <ac:picMk id="6" creationId="{DC5BACED-044D-4DF9-94FE-24CB7E6C1BA1}"/>
          </ac:picMkLst>
        </pc:picChg>
      </pc:sldChg>
      <pc:sldChg chg="modSp new mod">
        <pc:chgData name="LESLYE ESTEFANIA CASTRO ERAS" userId="7e3e7b01-b50c-49cf-a17b-02be54cdd912" providerId="ADAL" clId="{8EC781FE-23C2-4EB7-A2CF-C78C6DFB2B95}" dt="2021-09-23T13:52:02.789" v="758"/>
        <pc:sldMkLst>
          <pc:docMk/>
          <pc:sldMk cId="3304806516" sldId="285"/>
        </pc:sldMkLst>
        <pc:spChg chg="mod">
          <ac:chgData name="LESLYE ESTEFANIA CASTRO ERAS" userId="7e3e7b01-b50c-49cf-a17b-02be54cdd912" providerId="ADAL" clId="{8EC781FE-23C2-4EB7-A2CF-C78C6DFB2B95}" dt="2021-09-23T13:50:40.680" v="749"/>
          <ac:spMkLst>
            <pc:docMk/>
            <pc:sldMk cId="3304806516" sldId="285"/>
            <ac:spMk id="2" creationId="{65E52B5F-18A0-4204-A0B2-91369EE15C35}"/>
          </ac:spMkLst>
        </pc:spChg>
        <pc:spChg chg="mod">
          <ac:chgData name="LESLYE ESTEFANIA CASTRO ERAS" userId="7e3e7b01-b50c-49cf-a17b-02be54cdd912" providerId="ADAL" clId="{8EC781FE-23C2-4EB7-A2CF-C78C6DFB2B95}" dt="2021-09-23T13:52:02.789" v="758"/>
          <ac:spMkLst>
            <pc:docMk/>
            <pc:sldMk cId="3304806516" sldId="285"/>
            <ac:spMk id="3" creationId="{537AD213-FAB1-47BC-8CDF-09BC2ED7CECD}"/>
          </ac:spMkLst>
        </pc:spChg>
      </pc:sldChg>
      <pc:sldChg chg="addSp modSp new mod setBg">
        <pc:chgData name="LESLYE ESTEFANIA CASTRO ERAS" userId="7e3e7b01-b50c-49cf-a17b-02be54cdd912" providerId="ADAL" clId="{8EC781FE-23C2-4EB7-A2CF-C78C6DFB2B95}" dt="2021-09-23T13:55:20.164" v="825" actId="1076"/>
        <pc:sldMkLst>
          <pc:docMk/>
          <pc:sldMk cId="1309152398" sldId="286"/>
        </pc:sldMkLst>
        <pc:spChg chg="mod">
          <ac:chgData name="LESLYE ESTEFANIA CASTRO ERAS" userId="7e3e7b01-b50c-49cf-a17b-02be54cdd912" providerId="ADAL" clId="{8EC781FE-23C2-4EB7-A2CF-C78C6DFB2B95}" dt="2021-09-23T13:54:13.905" v="812" actId="26606"/>
          <ac:spMkLst>
            <pc:docMk/>
            <pc:sldMk cId="1309152398" sldId="286"/>
            <ac:spMk id="2" creationId="{0677D2A1-027F-4336-8218-00851C2A92E8}"/>
          </ac:spMkLst>
        </pc:spChg>
        <pc:spChg chg="mod">
          <ac:chgData name="LESLYE ESTEFANIA CASTRO ERAS" userId="7e3e7b01-b50c-49cf-a17b-02be54cdd912" providerId="ADAL" clId="{8EC781FE-23C2-4EB7-A2CF-C78C6DFB2B95}" dt="2021-09-23T13:54:13.905" v="812" actId="26606"/>
          <ac:spMkLst>
            <pc:docMk/>
            <pc:sldMk cId="1309152398" sldId="286"/>
            <ac:spMk id="3" creationId="{BE5EF84C-C12A-40AE-B8F2-DCA5A226F85D}"/>
          </ac:spMkLst>
        </pc:spChg>
        <pc:spChg chg="mod">
          <ac:chgData name="LESLYE ESTEFANIA CASTRO ERAS" userId="7e3e7b01-b50c-49cf-a17b-02be54cdd912" providerId="ADAL" clId="{8EC781FE-23C2-4EB7-A2CF-C78C6DFB2B95}" dt="2021-09-23T13:54:13.905" v="812" actId="26606"/>
          <ac:spMkLst>
            <pc:docMk/>
            <pc:sldMk cId="1309152398" sldId="286"/>
            <ac:spMk id="4" creationId="{5CC6C6F4-2A2D-4F2E-82C2-CAF3D4267933}"/>
          </ac:spMkLst>
        </pc:spChg>
        <pc:spChg chg="add mod">
          <ac:chgData name="LESLYE ESTEFANIA CASTRO ERAS" userId="7e3e7b01-b50c-49cf-a17b-02be54cdd912" providerId="ADAL" clId="{8EC781FE-23C2-4EB7-A2CF-C78C6DFB2B95}" dt="2021-09-23T13:55:20.164" v="825" actId="1076"/>
          <ac:spMkLst>
            <pc:docMk/>
            <pc:sldMk cId="1309152398" sldId="286"/>
            <ac:spMk id="5" creationId="{92F14ABD-EDEB-469A-AA31-AA7802CAE70D}"/>
          </ac:spMkLst>
        </pc:spChg>
        <pc:picChg chg="add mod">
          <ac:chgData name="LESLYE ESTEFANIA CASTRO ERAS" userId="7e3e7b01-b50c-49cf-a17b-02be54cdd912" providerId="ADAL" clId="{8EC781FE-23C2-4EB7-A2CF-C78C6DFB2B95}" dt="2021-09-23T13:54:13.905" v="812" actId="26606"/>
          <ac:picMkLst>
            <pc:docMk/>
            <pc:sldMk cId="1309152398" sldId="286"/>
            <ac:picMk id="1026" creationId="{1319B53B-7E29-4885-BD5D-504745B2BAB8}"/>
          </ac:picMkLst>
        </pc:picChg>
      </pc:sldChg>
      <pc:sldChg chg="addSp delSp modSp new mod">
        <pc:chgData name="LESLYE ESTEFANIA CASTRO ERAS" userId="7e3e7b01-b50c-49cf-a17b-02be54cdd912" providerId="ADAL" clId="{8EC781FE-23C2-4EB7-A2CF-C78C6DFB2B95}" dt="2021-09-23T13:55:38.092" v="827" actId="1076"/>
        <pc:sldMkLst>
          <pc:docMk/>
          <pc:sldMk cId="1311003101" sldId="287"/>
        </pc:sldMkLst>
        <pc:spChg chg="mod">
          <ac:chgData name="LESLYE ESTEFANIA CASTRO ERAS" userId="7e3e7b01-b50c-49cf-a17b-02be54cdd912" providerId="ADAL" clId="{8EC781FE-23C2-4EB7-A2CF-C78C6DFB2B95}" dt="2021-09-23T13:52:55.013" v="799" actId="20577"/>
          <ac:spMkLst>
            <pc:docMk/>
            <pc:sldMk cId="1311003101" sldId="287"/>
            <ac:spMk id="2" creationId="{D1B8C490-14DB-43C2-8B85-1C607C83D1B2}"/>
          </ac:spMkLst>
        </pc:spChg>
        <pc:spChg chg="del">
          <ac:chgData name="LESLYE ESTEFANIA CASTRO ERAS" userId="7e3e7b01-b50c-49cf-a17b-02be54cdd912" providerId="ADAL" clId="{8EC781FE-23C2-4EB7-A2CF-C78C6DFB2B95}" dt="2021-09-23T13:52:57.492" v="800" actId="22"/>
          <ac:spMkLst>
            <pc:docMk/>
            <pc:sldMk cId="1311003101" sldId="287"/>
            <ac:spMk id="3" creationId="{8CFD0912-310B-4300-ABEF-82CDDF80B192}"/>
          </ac:spMkLst>
        </pc:spChg>
        <pc:picChg chg="add mod ord modCrop">
          <ac:chgData name="LESLYE ESTEFANIA CASTRO ERAS" userId="7e3e7b01-b50c-49cf-a17b-02be54cdd912" providerId="ADAL" clId="{8EC781FE-23C2-4EB7-A2CF-C78C6DFB2B95}" dt="2021-09-23T13:55:38.092" v="827" actId="1076"/>
          <ac:picMkLst>
            <pc:docMk/>
            <pc:sldMk cId="1311003101" sldId="287"/>
            <ac:picMk id="6" creationId="{35FA8654-D629-448B-985E-C051E9736899}"/>
          </ac:picMkLst>
        </pc:picChg>
      </pc:sldChg>
      <pc:sldChg chg="modSp new mod">
        <pc:chgData name="LESLYE ESTEFANIA CASTRO ERAS" userId="7e3e7b01-b50c-49cf-a17b-02be54cdd912" providerId="ADAL" clId="{8EC781FE-23C2-4EB7-A2CF-C78C6DFB2B95}" dt="2021-09-23T13:57:04.316" v="872"/>
        <pc:sldMkLst>
          <pc:docMk/>
          <pc:sldMk cId="1414801993" sldId="288"/>
        </pc:sldMkLst>
        <pc:spChg chg="mod">
          <ac:chgData name="LESLYE ESTEFANIA CASTRO ERAS" userId="7e3e7b01-b50c-49cf-a17b-02be54cdd912" providerId="ADAL" clId="{8EC781FE-23C2-4EB7-A2CF-C78C6DFB2B95}" dt="2021-09-23T13:56:32.239" v="846" actId="20577"/>
          <ac:spMkLst>
            <pc:docMk/>
            <pc:sldMk cId="1414801993" sldId="288"/>
            <ac:spMk id="2" creationId="{BE0F2B5A-3AE6-42AC-90B2-85D1F633C576}"/>
          </ac:spMkLst>
        </pc:spChg>
        <pc:spChg chg="mod">
          <ac:chgData name="LESLYE ESTEFANIA CASTRO ERAS" userId="7e3e7b01-b50c-49cf-a17b-02be54cdd912" providerId="ADAL" clId="{8EC781FE-23C2-4EB7-A2CF-C78C6DFB2B95}" dt="2021-09-23T13:57:04.316" v="872"/>
          <ac:spMkLst>
            <pc:docMk/>
            <pc:sldMk cId="1414801993" sldId="288"/>
            <ac:spMk id="3" creationId="{2222F88D-4AD9-4994-9CEB-57DC90A9795E}"/>
          </ac:spMkLst>
        </pc:spChg>
      </pc:sldChg>
      <pc:sldChg chg="addSp modSp new mod">
        <pc:chgData name="LESLYE ESTEFANIA CASTRO ERAS" userId="7e3e7b01-b50c-49cf-a17b-02be54cdd912" providerId="ADAL" clId="{8EC781FE-23C2-4EB7-A2CF-C78C6DFB2B95}" dt="2021-09-23T13:58:04.016" v="896" actId="1076"/>
        <pc:sldMkLst>
          <pc:docMk/>
          <pc:sldMk cId="4035971885" sldId="289"/>
        </pc:sldMkLst>
        <pc:spChg chg="mod">
          <ac:chgData name="LESLYE ESTEFANIA CASTRO ERAS" userId="7e3e7b01-b50c-49cf-a17b-02be54cdd912" providerId="ADAL" clId="{8EC781FE-23C2-4EB7-A2CF-C78C6DFB2B95}" dt="2021-09-23T13:57:13.720" v="885" actId="20577"/>
          <ac:spMkLst>
            <pc:docMk/>
            <pc:sldMk cId="4035971885" sldId="289"/>
            <ac:spMk id="2" creationId="{3808E401-DC7A-415C-BF54-06CD744D50AF}"/>
          </ac:spMkLst>
        </pc:spChg>
        <pc:spChg chg="mod">
          <ac:chgData name="LESLYE ESTEFANIA CASTRO ERAS" userId="7e3e7b01-b50c-49cf-a17b-02be54cdd912" providerId="ADAL" clId="{8EC781FE-23C2-4EB7-A2CF-C78C6DFB2B95}" dt="2021-09-23T13:57:58.296" v="892" actId="1076"/>
          <ac:spMkLst>
            <pc:docMk/>
            <pc:sldMk cId="4035971885" sldId="289"/>
            <ac:spMk id="3" creationId="{AE1B59DA-CFB5-48C1-8F42-3918D1E21297}"/>
          </ac:spMkLst>
        </pc:spChg>
        <pc:picChg chg="add mod modCrop">
          <ac:chgData name="LESLYE ESTEFANIA CASTRO ERAS" userId="7e3e7b01-b50c-49cf-a17b-02be54cdd912" providerId="ADAL" clId="{8EC781FE-23C2-4EB7-A2CF-C78C6DFB2B95}" dt="2021-09-23T13:58:04.016" v="896" actId="1076"/>
          <ac:picMkLst>
            <pc:docMk/>
            <pc:sldMk cId="4035971885" sldId="289"/>
            <ac:picMk id="6" creationId="{73E35989-4BDA-45CE-8381-BC9C66CABAAE}"/>
          </ac:picMkLst>
        </pc:picChg>
      </pc:sldChg>
      <pc:sldChg chg="modSp new mod">
        <pc:chgData name="LESLYE ESTEFANIA CASTRO ERAS" userId="7e3e7b01-b50c-49cf-a17b-02be54cdd912" providerId="ADAL" clId="{8EC781FE-23C2-4EB7-A2CF-C78C6DFB2B95}" dt="2021-09-23T13:58:37.296" v="911" actId="6549"/>
        <pc:sldMkLst>
          <pc:docMk/>
          <pc:sldMk cId="1586822033" sldId="290"/>
        </pc:sldMkLst>
        <pc:spChg chg="mod">
          <ac:chgData name="LESLYE ESTEFANIA CASTRO ERAS" userId="7e3e7b01-b50c-49cf-a17b-02be54cdd912" providerId="ADAL" clId="{8EC781FE-23C2-4EB7-A2CF-C78C6DFB2B95}" dt="2021-09-23T13:58:31.247" v="909" actId="20577"/>
          <ac:spMkLst>
            <pc:docMk/>
            <pc:sldMk cId="1586822033" sldId="290"/>
            <ac:spMk id="2" creationId="{3BE27E56-73C4-4086-9CAA-8FBE33BEC956}"/>
          </ac:spMkLst>
        </pc:spChg>
        <pc:spChg chg="mod">
          <ac:chgData name="LESLYE ESTEFANIA CASTRO ERAS" userId="7e3e7b01-b50c-49cf-a17b-02be54cdd912" providerId="ADAL" clId="{8EC781FE-23C2-4EB7-A2CF-C78C6DFB2B95}" dt="2021-09-23T13:58:37.296" v="911" actId="6549"/>
          <ac:spMkLst>
            <pc:docMk/>
            <pc:sldMk cId="1586822033" sldId="290"/>
            <ac:spMk id="3" creationId="{BA6D0D72-5379-427A-9BE3-B48A9D7317D5}"/>
          </ac:spMkLst>
        </pc:spChg>
      </pc:sldChg>
      <pc:sldChg chg="modSp new mod">
        <pc:chgData name="LESLYE ESTEFANIA CASTRO ERAS" userId="7e3e7b01-b50c-49cf-a17b-02be54cdd912" providerId="ADAL" clId="{8EC781FE-23C2-4EB7-A2CF-C78C6DFB2B95}" dt="2021-09-23T13:59:17.007" v="925" actId="20577"/>
        <pc:sldMkLst>
          <pc:docMk/>
          <pc:sldMk cId="3537384833" sldId="291"/>
        </pc:sldMkLst>
        <pc:spChg chg="mod">
          <ac:chgData name="LESLYE ESTEFANIA CASTRO ERAS" userId="7e3e7b01-b50c-49cf-a17b-02be54cdd912" providerId="ADAL" clId="{8EC781FE-23C2-4EB7-A2CF-C78C6DFB2B95}" dt="2021-09-23T13:59:17.007" v="925" actId="20577"/>
          <ac:spMkLst>
            <pc:docMk/>
            <pc:sldMk cId="3537384833" sldId="291"/>
            <ac:spMk id="2" creationId="{36E90A10-73A8-454E-A4CD-9673E6694A4D}"/>
          </ac:spMkLst>
        </pc:spChg>
        <pc:spChg chg="mod">
          <ac:chgData name="LESLYE ESTEFANIA CASTRO ERAS" userId="7e3e7b01-b50c-49cf-a17b-02be54cdd912" providerId="ADAL" clId="{8EC781FE-23C2-4EB7-A2CF-C78C6DFB2B95}" dt="2021-09-23T13:59:12.600" v="913"/>
          <ac:spMkLst>
            <pc:docMk/>
            <pc:sldMk cId="3537384833" sldId="291"/>
            <ac:spMk id="3" creationId="{DFAA37FE-D74A-4D80-8960-4643BAB0318C}"/>
          </ac:spMkLst>
        </pc:spChg>
      </pc:sldChg>
      <pc:sldChg chg="modSp new mod">
        <pc:chgData name="LESLYE ESTEFANIA CASTRO ERAS" userId="7e3e7b01-b50c-49cf-a17b-02be54cdd912" providerId="ADAL" clId="{8EC781FE-23C2-4EB7-A2CF-C78C6DFB2B95}" dt="2021-09-23T13:59:42.437" v="939" actId="20577"/>
        <pc:sldMkLst>
          <pc:docMk/>
          <pc:sldMk cId="1365545263" sldId="292"/>
        </pc:sldMkLst>
        <pc:spChg chg="mod">
          <ac:chgData name="LESLYE ESTEFANIA CASTRO ERAS" userId="7e3e7b01-b50c-49cf-a17b-02be54cdd912" providerId="ADAL" clId="{8EC781FE-23C2-4EB7-A2CF-C78C6DFB2B95}" dt="2021-09-23T13:59:42.437" v="939" actId="20577"/>
          <ac:spMkLst>
            <pc:docMk/>
            <pc:sldMk cId="1365545263" sldId="292"/>
            <ac:spMk id="2" creationId="{4CF36637-E46B-45A0-AC55-52246867E4C4}"/>
          </ac:spMkLst>
        </pc:spChg>
        <pc:spChg chg="mod">
          <ac:chgData name="LESLYE ESTEFANIA CASTRO ERAS" userId="7e3e7b01-b50c-49cf-a17b-02be54cdd912" providerId="ADAL" clId="{8EC781FE-23C2-4EB7-A2CF-C78C6DFB2B95}" dt="2021-09-23T13:59:39.316" v="927"/>
          <ac:spMkLst>
            <pc:docMk/>
            <pc:sldMk cId="1365545263" sldId="292"/>
            <ac:spMk id="3" creationId="{BCA062A9-64A2-4DBD-971C-BE33B8C70350}"/>
          </ac:spMkLst>
        </pc:spChg>
      </pc:sldChg>
      <pc:sldChg chg="modSp new mod">
        <pc:chgData name="LESLYE ESTEFANIA CASTRO ERAS" userId="7e3e7b01-b50c-49cf-a17b-02be54cdd912" providerId="ADAL" clId="{8EC781FE-23C2-4EB7-A2CF-C78C6DFB2B95}" dt="2021-09-23T14:01:01.461" v="955"/>
        <pc:sldMkLst>
          <pc:docMk/>
          <pc:sldMk cId="987906171" sldId="293"/>
        </pc:sldMkLst>
        <pc:spChg chg="mod">
          <ac:chgData name="LESLYE ESTEFANIA CASTRO ERAS" userId="7e3e7b01-b50c-49cf-a17b-02be54cdd912" providerId="ADAL" clId="{8EC781FE-23C2-4EB7-A2CF-C78C6DFB2B95}" dt="2021-09-23T13:59:47.341" v="952" actId="20577"/>
          <ac:spMkLst>
            <pc:docMk/>
            <pc:sldMk cId="987906171" sldId="293"/>
            <ac:spMk id="2" creationId="{9CD614E0-A8DC-47D6-8B8C-72291DE89F40}"/>
          </ac:spMkLst>
        </pc:spChg>
        <pc:spChg chg="mod">
          <ac:chgData name="LESLYE ESTEFANIA CASTRO ERAS" userId="7e3e7b01-b50c-49cf-a17b-02be54cdd912" providerId="ADAL" clId="{8EC781FE-23C2-4EB7-A2CF-C78C6DFB2B95}" dt="2021-09-23T14:01:01.461" v="955"/>
          <ac:spMkLst>
            <pc:docMk/>
            <pc:sldMk cId="987906171" sldId="293"/>
            <ac:spMk id="3" creationId="{1D9326FA-9FA6-4DEF-BE52-F03543B2B05F}"/>
          </ac:spMkLst>
        </pc:spChg>
      </pc:sldChg>
      <pc:sldChg chg="addSp modSp new mod">
        <pc:chgData name="LESLYE ESTEFANIA CASTRO ERAS" userId="7e3e7b01-b50c-49cf-a17b-02be54cdd912" providerId="ADAL" clId="{8EC781FE-23C2-4EB7-A2CF-C78C6DFB2B95}" dt="2021-09-23T14:03:40.474" v="1034" actId="14100"/>
        <pc:sldMkLst>
          <pc:docMk/>
          <pc:sldMk cId="3030932951" sldId="294"/>
        </pc:sldMkLst>
        <pc:spChg chg="mod">
          <ac:chgData name="LESLYE ESTEFANIA CASTRO ERAS" userId="7e3e7b01-b50c-49cf-a17b-02be54cdd912" providerId="ADAL" clId="{8EC781FE-23C2-4EB7-A2CF-C78C6DFB2B95}" dt="2021-09-23T14:01:11.366" v="980" actId="20577"/>
          <ac:spMkLst>
            <pc:docMk/>
            <pc:sldMk cId="3030932951" sldId="294"/>
            <ac:spMk id="2" creationId="{53CB9CC8-C9CA-4CF6-A3B6-2B252E0A7FCE}"/>
          </ac:spMkLst>
        </pc:spChg>
        <pc:spChg chg="mod">
          <ac:chgData name="LESLYE ESTEFANIA CASTRO ERAS" userId="7e3e7b01-b50c-49cf-a17b-02be54cdd912" providerId="ADAL" clId="{8EC781FE-23C2-4EB7-A2CF-C78C6DFB2B95}" dt="2021-09-23T14:03:09.420" v="1025" actId="1076"/>
          <ac:spMkLst>
            <pc:docMk/>
            <pc:sldMk cId="3030932951" sldId="294"/>
            <ac:spMk id="3" creationId="{E4564E86-46ED-4ED2-A256-CCD2FE1704BF}"/>
          </ac:spMkLst>
        </pc:spChg>
        <pc:picChg chg="add mod modCrop">
          <ac:chgData name="LESLYE ESTEFANIA CASTRO ERAS" userId="7e3e7b01-b50c-49cf-a17b-02be54cdd912" providerId="ADAL" clId="{8EC781FE-23C2-4EB7-A2CF-C78C6DFB2B95}" dt="2021-09-23T14:03:40.474" v="1034" actId="14100"/>
          <ac:picMkLst>
            <pc:docMk/>
            <pc:sldMk cId="3030932951" sldId="294"/>
            <ac:picMk id="6" creationId="{B9810165-3BDA-470F-BE75-BC26DD6E3C0F}"/>
          </ac:picMkLst>
        </pc:picChg>
        <pc:picChg chg="add mod modCrop">
          <ac:chgData name="LESLYE ESTEFANIA CASTRO ERAS" userId="7e3e7b01-b50c-49cf-a17b-02be54cdd912" providerId="ADAL" clId="{8EC781FE-23C2-4EB7-A2CF-C78C6DFB2B95}" dt="2021-09-23T14:03:35.620" v="1032" actId="1076"/>
          <ac:picMkLst>
            <pc:docMk/>
            <pc:sldMk cId="3030932951" sldId="294"/>
            <ac:picMk id="8" creationId="{A498CAC8-1C14-468F-9E05-F4372B9112D2}"/>
          </ac:picMkLst>
        </pc:picChg>
      </pc:sldChg>
      <pc:sldChg chg="addSp modSp new mod">
        <pc:chgData name="LESLYE ESTEFANIA CASTRO ERAS" userId="7e3e7b01-b50c-49cf-a17b-02be54cdd912" providerId="ADAL" clId="{8EC781FE-23C2-4EB7-A2CF-C78C6DFB2B95}" dt="2021-09-23T14:05:29.897" v="1066" actId="1076"/>
        <pc:sldMkLst>
          <pc:docMk/>
          <pc:sldMk cId="864852820" sldId="295"/>
        </pc:sldMkLst>
        <pc:spChg chg="mod">
          <ac:chgData name="LESLYE ESTEFANIA CASTRO ERAS" userId="7e3e7b01-b50c-49cf-a17b-02be54cdd912" providerId="ADAL" clId="{8EC781FE-23C2-4EB7-A2CF-C78C6DFB2B95}" dt="2021-09-23T14:05:22.888" v="1065" actId="1076"/>
          <ac:spMkLst>
            <pc:docMk/>
            <pc:sldMk cId="864852820" sldId="295"/>
            <ac:spMk id="2" creationId="{8B5E70C4-59BB-48F9-ACAC-189053B493A0}"/>
          </ac:spMkLst>
        </pc:spChg>
        <pc:spChg chg="mod">
          <ac:chgData name="LESLYE ESTEFANIA CASTRO ERAS" userId="7e3e7b01-b50c-49cf-a17b-02be54cdd912" providerId="ADAL" clId="{8EC781FE-23C2-4EB7-A2CF-C78C6DFB2B95}" dt="2021-09-23T14:05:29.897" v="1066" actId="1076"/>
          <ac:spMkLst>
            <pc:docMk/>
            <pc:sldMk cId="864852820" sldId="295"/>
            <ac:spMk id="3" creationId="{730E4D8B-7E5B-4CF5-BA62-DB596507C4B7}"/>
          </ac:spMkLst>
        </pc:spChg>
        <pc:picChg chg="add mod modCrop">
          <ac:chgData name="LESLYE ESTEFANIA CASTRO ERAS" userId="7e3e7b01-b50c-49cf-a17b-02be54cdd912" providerId="ADAL" clId="{8EC781FE-23C2-4EB7-A2CF-C78C6DFB2B95}" dt="2021-09-23T14:05:15.600" v="1063" actId="1076"/>
          <ac:picMkLst>
            <pc:docMk/>
            <pc:sldMk cId="864852820" sldId="295"/>
            <ac:picMk id="6" creationId="{948260D4-9E28-4598-99C5-2575FD462C34}"/>
          </ac:picMkLst>
        </pc:picChg>
      </pc:sldChg>
      <pc:sldChg chg="addSp delSp modSp new mod">
        <pc:chgData name="LESLYE ESTEFANIA CASTRO ERAS" userId="7e3e7b01-b50c-49cf-a17b-02be54cdd912" providerId="ADAL" clId="{8EC781FE-23C2-4EB7-A2CF-C78C6DFB2B95}" dt="2021-09-23T14:07:33.212" v="1096" actId="14100"/>
        <pc:sldMkLst>
          <pc:docMk/>
          <pc:sldMk cId="3618368798" sldId="296"/>
        </pc:sldMkLst>
        <pc:spChg chg="mod">
          <ac:chgData name="LESLYE ESTEFANIA CASTRO ERAS" userId="7e3e7b01-b50c-49cf-a17b-02be54cdd912" providerId="ADAL" clId="{8EC781FE-23C2-4EB7-A2CF-C78C6DFB2B95}" dt="2021-09-23T14:07:04.989" v="1091" actId="20577"/>
          <ac:spMkLst>
            <pc:docMk/>
            <pc:sldMk cId="3618368798" sldId="296"/>
            <ac:spMk id="2" creationId="{F1F7A0E3-E86A-4466-9FEA-D7689FB21872}"/>
          </ac:spMkLst>
        </pc:spChg>
        <pc:spChg chg="del">
          <ac:chgData name="LESLYE ESTEFANIA CASTRO ERAS" userId="7e3e7b01-b50c-49cf-a17b-02be54cdd912" providerId="ADAL" clId="{8EC781FE-23C2-4EB7-A2CF-C78C6DFB2B95}" dt="2021-09-23T14:07:07.654" v="1092" actId="22"/>
          <ac:spMkLst>
            <pc:docMk/>
            <pc:sldMk cId="3618368798" sldId="296"/>
            <ac:spMk id="3" creationId="{DEE4E26A-F8D4-439B-9CC5-B43F850DC25B}"/>
          </ac:spMkLst>
        </pc:spChg>
        <pc:spChg chg="add mod">
          <ac:chgData name="LESLYE ESTEFANIA CASTRO ERAS" userId="7e3e7b01-b50c-49cf-a17b-02be54cdd912" providerId="ADAL" clId="{8EC781FE-23C2-4EB7-A2CF-C78C6DFB2B95}" dt="2021-09-23T14:06:59.732" v="1073" actId="1076"/>
          <ac:spMkLst>
            <pc:docMk/>
            <pc:sldMk cId="3618368798" sldId="296"/>
            <ac:spMk id="6" creationId="{043A3386-F802-447C-A457-425D2FFF9A06}"/>
          </ac:spMkLst>
        </pc:spChg>
        <pc:picChg chg="add mod ord modCrop">
          <ac:chgData name="LESLYE ESTEFANIA CASTRO ERAS" userId="7e3e7b01-b50c-49cf-a17b-02be54cdd912" providerId="ADAL" clId="{8EC781FE-23C2-4EB7-A2CF-C78C6DFB2B95}" dt="2021-09-23T14:07:33.212" v="1096" actId="14100"/>
          <ac:picMkLst>
            <pc:docMk/>
            <pc:sldMk cId="3618368798" sldId="296"/>
            <ac:picMk id="8" creationId="{FCDB3E1D-C7C7-4941-8E14-4F6DB397434F}"/>
          </ac:picMkLst>
        </pc:picChg>
      </pc:sldChg>
      <pc:sldChg chg="addSp modSp new mod">
        <pc:chgData name="LESLYE ESTEFANIA CASTRO ERAS" userId="7e3e7b01-b50c-49cf-a17b-02be54cdd912" providerId="ADAL" clId="{8EC781FE-23C2-4EB7-A2CF-C78C6DFB2B95}" dt="2021-09-23T14:08:49.404" v="1116" actId="1076"/>
        <pc:sldMkLst>
          <pc:docMk/>
          <pc:sldMk cId="4106178600" sldId="297"/>
        </pc:sldMkLst>
        <pc:spChg chg="mod">
          <ac:chgData name="LESLYE ESTEFANIA CASTRO ERAS" userId="7e3e7b01-b50c-49cf-a17b-02be54cdd912" providerId="ADAL" clId="{8EC781FE-23C2-4EB7-A2CF-C78C6DFB2B95}" dt="2021-09-23T14:08:14.076" v="1108" actId="20577"/>
          <ac:spMkLst>
            <pc:docMk/>
            <pc:sldMk cId="4106178600" sldId="297"/>
            <ac:spMk id="2" creationId="{7FE3BE95-3975-4DC2-B5ED-5E1D020FA3DD}"/>
          </ac:spMkLst>
        </pc:spChg>
        <pc:spChg chg="mod">
          <ac:chgData name="LESLYE ESTEFANIA CASTRO ERAS" userId="7e3e7b01-b50c-49cf-a17b-02be54cdd912" providerId="ADAL" clId="{8EC781FE-23C2-4EB7-A2CF-C78C6DFB2B95}" dt="2021-09-23T14:08:38.755" v="1113" actId="1076"/>
          <ac:spMkLst>
            <pc:docMk/>
            <pc:sldMk cId="4106178600" sldId="297"/>
            <ac:spMk id="3" creationId="{362A1619-B8D7-49CD-A3FF-17D5EF9B8360}"/>
          </ac:spMkLst>
        </pc:spChg>
        <pc:picChg chg="add mod modCrop">
          <ac:chgData name="LESLYE ESTEFANIA CASTRO ERAS" userId="7e3e7b01-b50c-49cf-a17b-02be54cdd912" providerId="ADAL" clId="{8EC781FE-23C2-4EB7-A2CF-C78C6DFB2B95}" dt="2021-09-23T14:08:49.404" v="1116" actId="1076"/>
          <ac:picMkLst>
            <pc:docMk/>
            <pc:sldMk cId="4106178600" sldId="297"/>
            <ac:picMk id="6" creationId="{170EC904-2ADC-4FC7-8FDF-517F7AF4C843}"/>
          </ac:picMkLst>
        </pc:picChg>
      </pc:sldChg>
      <pc:sldChg chg="modSp new mod">
        <pc:chgData name="LESLYE ESTEFANIA CASTRO ERAS" userId="7e3e7b01-b50c-49cf-a17b-02be54cdd912" providerId="ADAL" clId="{8EC781FE-23C2-4EB7-A2CF-C78C6DFB2B95}" dt="2021-09-23T14:09:32.214" v="1138"/>
        <pc:sldMkLst>
          <pc:docMk/>
          <pc:sldMk cId="2156693441" sldId="298"/>
        </pc:sldMkLst>
        <pc:spChg chg="mod">
          <ac:chgData name="LESLYE ESTEFANIA CASTRO ERAS" userId="7e3e7b01-b50c-49cf-a17b-02be54cdd912" providerId="ADAL" clId="{8EC781FE-23C2-4EB7-A2CF-C78C6DFB2B95}" dt="2021-09-23T14:08:58.221" v="1137" actId="20577"/>
          <ac:spMkLst>
            <pc:docMk/>
            <pc:sldMk cId="2156693441" sldId="298"/>
            <ac:spMk id="2" creationId="{D7365D13-0419-4DAF-9B4E-15FDB079C9E9}"/>
          </ac:spMkLst>
        </pc:spChg>
        <pc:spChg chg="mod">
          <ac:chgData name="LESLYE ESTEFANIA CASTRO ERAS" userId="7e3e7b01-b50c-49cf-a17b-02be54cdd912" providerId="ADAL" clId="{8EC781FE-23C2-4EB7-A2CF-C78C6DFB2B95}" dt="2021-09-23T14:09:32.214" v="1138"/>
          <ac:spMkLst>
            <pc:docMk/>
            <pc:sldMk cId="2156693441" sldId="298"/>
            <ac:spMk id="3" creationId="{942E425D-5A27-495F-911E-7F57B9E099DC}"/>
          </ac:spMkLst>
        </pc:spChg>
      </pc:sldChg>
      <pc:sldChg chg="modSp new mod">
        <pc:chgData name="LESLYE ESTEFANIA CASTRO ERAS" userId="7e3e7b01-b50c-49cf-a17b-02be54cdd912" providerId="ADAL" clId="{8EC781FE-23C2-4EB7-A2CF-C78C6DFB2B95}" dt="2021-09-23T14:11:17.954" v="1157" actId="27636"/>
        <pc:sldMkLst>
          <pc:docMk/>
          <pc:sldMk cId="2445123686" sldId="299"/>
        </pc:sldMkLst>
        <pc:spChg chg="mod">
          <ac:chgData name="LESLYE ESTEFANIA CASTRO ERAS" userId="7e3e7b01-b50c-49cf-a17b-02be54cdd912" providerId="ADAL" clId="{8EC781FE-23C2-4EB7-A2CF-C78C6DFB2B95}" dt="2021-09-23T14:10:25.877" v="1153" actId="20577"/>
          <ac:spMkLst>
            <pc:docMk/>
            <pc:sldMk cId="2445123686" sldId="299"/>
            <ac:spMk id="2" creationId="{AE1E765C-A065-43CA-90F1-585C71E1E0E2}"/>
          </ac:spMkLst>
        </pc:spChg>
        <pc:spChg chg="mod">
          <ac:chgData name="LESLYE ESTEFANIA CASTRO ERAS" userId="7e3e7b01-b50c-49cf-a17b-02be54cdd912" providerId="ADAL" clId="{8EC781FE-23C2-4EB7-A2CF-C78C6DFB2B95}" dt="2021-09-23T14:11:17.954" v="1157" actId="27636"/>
          <ac:spMkLst>
            <pc:docMk/>
            <pc:sldMk cId="2445123686" sldId="299"/>
            <ac:spMk id="3" creationId="{257BC628-19C6-41B2-B0A6-68F4ABBDF245}"/>
          </ac:spMkLst>
        </pc:spChg>
      </pc:sldChg>
      <pc:sldChg chg="addSp delSp modSp new mod">
        <pc:chgData name="LESLYE ESTEFANIA CASTRO ERAS" userId="7e3e7b01-b50c-49cf-a17b-02be54cdd912" providerId="ADAL" clId="{8EC781FE-23C2-4EB7-A2CF-C78C6DFB2B95}" dt="2021-09-23T14:11:53.816" v="1181" actId="14100"/>
        <pc:sldMkLst>
          <pc:docMk/>
          <pc:sldMk cId="4075294305" sldId="300"/>
        </pc:sldMkLst>
        <pc:spChg chg="mod">
          <ac:chgData name="LESLYE ESTEFANIA CASTRO ERAS" userId="7e3e7b01-b50c-49cf-a17b-02be54cdd912" providerId="ADAL" clId="{8EC781FE-23C2-4EB7-A2CF-C78C6DFB2B95}" dt="2021-09-23T14:11:37.303" v="1176" actId="20577"/>
          <ac:spMkLst>
            <pc:docMk/>
            <pc:sldMk cId="4075294305" sldId="300"/>
            <ac:spMk id="2" creationId="{79369270-703A-44A8-B09F-7B1222B9A470}"/>
          </ac:spMkLst>
        </pc:spChg>
        <pc:spChg chg="del">
          <ac:chgData name="LESLYE ESTEFANIA CASTRO ERAS" userId="7e3e7b01-b50c-49cf-a17b-02be54cdd912" providerId="ADAL" clId="{8EC781FE-23C2-4EB7-A2CF-C78C6DFB2B95}" dt="2021-09-23T14:11:39.666" v="1177" actId="22"/>
          <ac:spMkLst>
            <pc:docMk/>
            <pc:sldMk cId="4075294305" sldId="300"/>
            <ac:spMk id="3" creationId="{08F5696A-DD08-422C-BC6C-25B6DE391B95}"/>
          </ac:spMkLst>
        </pc:spChg>
        <pc:picChg chg="add mod ord modCrop">
          <ac:chgData name="LESLYE ESTEFANIA CASTRO ERAS" userId="7e3e7b01-b50c-49cf-a17b-02be54cdd912" providerId="ADAL" clId="{8EC781FE-23C2-4EB7-A2CF-C78C6DFB2B95}" dt="2021-09-23T14:11:53.816" v="1181" actId="14100"/>
          <ac:picMkLst>
            <pc:docMk/>
            <pc:sldMk cId="4075294305" sldId="300"/>
            <ac:picMk id="6" creationId="{BEE90530-7632-4CB9-8510-E445F27AB54E}"/>
          </ac:picMkLst>
        </pc:picChg>
      </pc:sldChg>
      <pc:sldChg chg="modSp new mod">
        <pc:chgData name="LESLYE ESTEFANIA CASTRO ERAS" userId="7e3e7b01-b50c-49cf-a17b-02be54cdd912" providerId="ADAL" clId="{8EC781FE-23C2-4EB7-A2CF-C78C6DFB2B95}" dt="2021-09-23T14:12:22.285" v="1195" actId="20577"/>
        <pc:sldMkLst>
          <pc:docMk/>
          <pc:sldMk cId="4033024845" sldId="301"/>
        </pc:sldMkLst>
        <pc:spChg chg="mod">
          <ac:chgData name="LESLYE ESTEFANIA CASTRO ERAS" userId="7e3e7b01-b50c-49cf-a17b-02be54cdd912" providerId="ADAL" clId="{8EC781FE-23C2-4EB7-A2CF-C78C6DFB2B95}" dt="2021-09-23T14:12:22.285" v="1195" actId="20577"/>
          <ac:spMkLst>
            <pc:docMk/>
            <pc:sldMk cId="4033024845" sldId="301"/>
            <ac:spMk id="2" creationId="{951E7904-7EBC-4EAE-9FDC-91317087DECD}"/>
          </ac:spMkLst>
        </pc:spChg>
        <pc:spChg chg="mod">
          <ac:chgData name="LESLYE ESTEFANIA CASTRO ERAS" userId="7e3e7b01-b50c-49cf-a17b-02be54cdd912" providerId="ADAL" clId="{8EC781FE-23C2-4EB7-A2CF-C78C6DFB2B95}" dt="2021-09-23T14:12:18.764" v="1183"/>
          <ac:spMkLst>
            <pc:docMk/>
            <pc:sldMk cId="4033024845" sldId="301"/>
            <ac:spMk id="3" creationId="{13F77B08-A295-462C-B1FC-34C487FCF270}"/>
          </ac:spMkLst>
        </pc:spChg>
      </pc:sldChg>
    </pc:docChg>
  </pc:docChgLst>
  <pc:docChgLst>
    <pc:chgData name="Leslye Estefania Castro Eras" userId="8d8f928322bbe16f" providerId="LiveId" clId="{41168592-1E7B-496A-A918-E79D30D1DCAD}"/>
    <pc:docChg chg="addSld delSld modSld sldOrd">
      <pc:chgData name="Leslye Estefania Castro Eras" userId="8d8f928322bbe16f" providerId="LiveId" clId="{41168592-1E7B-496A-A918-E79D30D1DCAD}" dt="2022-03-13T19:59:25.454" v="59"/>
      <pc:docMkLst>
        <pc:docMk/>
      </pc:docMkLst>
      <pc:sldChg chg="modSp">
        <pc:chgData name="Leslye Estefania Castro Eras" userId="8d8f928322bbe16f" providerId="LiveId" clId="{41168592-1E7B-496A-A918-E79D30D1DCAD}" dt="2022-03-08T13:45:41.650" v="7" actId="20577"/>
        <pc:sldMkLst>
          <pc:docMk/>
          <pc:sldMk cId="2217886745" sldId="257"/>
        </pc:sldMkLst>
        <pc:graphicFrameChg chg="mod">
          <ac:chgData name="Leslye Estefania Castro Eras" userId="8d8f928322bbe16f" providerId="LiveId" clId="{41168592-1E7B-496A-A918-E79D30D1DCAD}" dt="2022-03-08T13:45:41.650" v="7" actId="20577"/>
          <ac:graphicFrameMkLst>
            <pc:docMk/>
            <pc:sldMk cId="2217886745" sldId="257"/>
            <ac:graphicFrameMk id="6" creationId="{2F5CE976-7D3B-4039-A351-E8AE2C373B9B}"/>
          </ac:graphicFrameMkLst>
        </pc:graphicFrameChg>
      </pc:sldChg>
      <pc:sldChg chg="del">
        <pc:chgData name="Leslye Estefania Castro Eras" userId="8d8f928322bbe16f" providerId="LiveId" clId="{41168592-1E7B-496A-A918-E79D30D1DCAD}" dt="2022-03-08T13:48:11.373" v="13" actId="47"/>
        <pc:sldMkLst>
          <pc:docMk/>
          <pc:sldMk cId="3858077158" sldId="258"/>
        </pc:sldMkLst>
      </pc:sldChg>
      <pc:sldChg chg="del">
        <pc:chgData name="Leslye Estefania Castro Eras" userId="8d8f928322bbe16f" providerId="LiveId" clId="{41168592-1E7B-496A-A918-E79D30D1DCAD}" dt="2022-03-08T13:48:12.332" v="14" actId="47"/>
        <pc:sldMkLst>
          <pc:docMk/>
          <pc:sldMk cId="3143826996" sldId="259"/>
        </pc:sldMkLst>
      </pc:sldChg>
      <pc:sldChg chg="del ord">
        <pc:chgData name="Leslye Estefania Castro Eras" userId="8d8f928322bbe16f" providerId="LiveId" clId="{41168592-1E7B-496A-A918-E79D30D1DCAD}" dt="2022-03-08T13:48:05.718" v="12" actId="47"/>
        <pc:sldMkLst>
          <pc:docMk/>
          <pc:sldMk cId="1220552442" sldId="261"/>
        </pc:sldMkLst>
      </pc:sldChg>
      <pc:sldChg chg="del ord">
        <pc:chgData name="Leslye Estefania Castro Eras" userId="8d8f928322bbe16f" providerId="LiveId" clId="{41168592-1E7B-496A-A918-E79D30D1DCAD}" dt="2022-03-08T13:48:00.870" v="11" actId="47"/>
        <pc:sldMkLst>
          <pc:docMk/>
          <pc:sldMk cId="3341137344" sldId="262"/>
        </pc:sldMkLst>
      </pc:sldChg>
      <pc:sldChg chg="del">
        <pc:chgData name="Leslye Estefania Castro Eras" userId="8d8f928322bbe16f" providerId="LiveId" clId="{41168592-1E7B-496A-A918-E79D30D1DCAD}" dt="2022-03-08T13:48:12.938" v="15" actId="47"/>
        <pc:sldMkLst>
          <pc:docMk/>
          <pc:sldMk cId="242251904" sldId="263"/>
        </pc:sldMkLst>
      </pc:sldChg>
      <pc:sldChg chg="del">
        <pc:chgData name="Leslye Estefania Castro Eras" userId="8d8f928322bbe16f" providerId="LiveId" clId="{41168592-1E7B-496A-A918-E79D30D1DCAD}" dt="2022-03-08T13:48:13.416" v="16" actId="47"/>
        <pc:sldMkLst>
          <pc:docMk/>
          <pc:sldMk cId="3333984968" sldId="264"/>
        </pc:sldMkLst>
      </pc:sldChg>
      <pc:sldChg chg="del">
        <pc:chgData name="Leslye Estefania Castro Eras" userId="8d8f928322bbe16f" providerId="LiveId" clId="{41168592-1E7B-496A-A918-E79D30D1DCAD}" dt="2022-03-08T13:48:13.806" v="17" actId="47"/>
        <pc:sldMkLst>
          <pc:docMk/>
          <pc:sldMk cId="3472452137" sldId="265"/>
        </pc:sldMkLst>
      </pc:sldChg>
      <pc:sldChg chg="del">
        <pc:chgData name="Leslye Estefania Castro Eras" userId="8d8f928322bbe16f" providerId="LiveId" clId="{41168592-1E7B-496A-A918-E79D30D1DCAD}" dt="2022-03-08T13:48:14.155" v="18" actId="47"/>
        <pc:sldMkLst>
          <pc:docMk/>
          <pc:sldMk cId="432324159" sldId="266"/>
        </pc:sldMkLst>
      </pc:sldChg>
      <pc:sldChg chg="del">
        <pc:chgData name="Leslye Estefania Castro Eras" userId="8d8f928322bbe16f" providerId="LiveId" clId="{41168592-1E7B-496A-A918-E79D30D1DCAD}" dt="2022-03-08T13:48:14.554" v="19" actId="47"/>
        <pc:sldMkLst>
          <pc:docMk/>
          <pc:sldMk cId="2733143338" sldId="267"/>
        </pc:sldMkLst>
      </pc:sldChg>
      <pc:sldChg chg="del">
        <pc:chgData name="Leslye Estefania Castro Eras" userId="8d8f928322bbe16f" providerId="LiveId" clId="{41168592-1E7B-496A-A918-E79D30D1DCAD}" dt="2022-03-08T13:48:14.917" v="20" actId="47"/>
        <pc:sldMkLst>
          <pc:docMk/>
          <pc:sldMk cId="463049195" sldId="268"/>
        </pc:sldMkLst>
      </pc:sldChg>
      <pc:sldChg chg="del">
        <pc:chgData name="Leslye Estefania Castro Eras" userId="8d8f928322bbe16f" providerId="LiveId" clId="{41168592-1E7B-496A-A918-E79D30D1DCAD}" dt="2022-03-08T13:48:15.329" v="21" actId="47"/>
        <pc:sldMkLst>
          <pc:docMk/>
          <pc:sldMk cId="3582827260" sldId="269"/>
        </pc:sldMkLst>
      </pc:sldChg>
      <pc:sldChg chg="del">
        <pc:chgData name="Leslye Estefania Castro Eras" userId="8d8f928322bbe16f" providerId="LiveId" clId="{41168592-1E7B-496A-A918-E79D30D1DCAD}" dt="2022-03-08T13:48:15.687" v="22" actId="47"/>
        <pc:sldMkLst>
          <pc:docMk/>
          <pc:sldMk cId="4082141021" sldId="270"/>
        </pc:sldMkLst>
      </pc:sldChg>
      <pc:sldChg chg="del">
        <pc:chgData name="Leslye Estefania Castro Eras" userId="8d8f928322bbe16f" providerId="LiveId" clId="{41168592-1E7B-496A-A918-E79D30D1DCAD}" dt="2022-03-08T13:48:16.421" v="24" actId="47"/>
        <pc:sldMkLst>
          <pc:docMk/>
          <pc:sldMk cId="2025897754" sldId="271"/>
        </pc:sldMkLst>
      </pc:sldChg>
      <pc:sldChg chg="del">
        <pc:chgData name="Leslye Estefania Castro Eras" userId="8d8f928322bbe16f" providerId="LiveId" clId="{41168592-1E7B-496A-A918-E79D30D1DCAD}" dt="2022-03-08T13:48:16.059" v="23" actId="47"/>
        <pc:sldMkLst>
          <pc:docMk/>
          <pc:sldMk cId="3649935035" sldId="272"/>
        </pc:sldMkLst>
      </pc:sldChg>
      <pc:sldChg chg="del">
        <pc:chgData name="Leslye Estefania Castro Eras" userId="8d8f928322bbe16f" providerId="LiveId" clId="{41168592-1E7B-496A-A918-E79D30D1DCAD}" dt="2022-03-08T13:48:16.759" v="25" actId="47"/>
        <pc:sldMkLst>
          <pc:docMk/>
          <pc:sldMk cId="2582886331" sldId="273"/>
        </pc:sldMkLst>
      </pc:sldChg>
      <pc:sldChg chg="del">
        <pc:chgData name="Leslye Estefania Castro Eras" userId="8d8f928322bbe16f" providerId="LiveId" clId="{41168592-1E7B-496A-A918-E79D30D1DCAD}" dt="2022-03-08T13:48:17.156" v="26" actId="47"/>
        <pc:sldMkLst>
          <pc:docMk/>
          <pc:sldMk cId="1722089517" sldId="274"/>
        </pc:sldMkLst>
      </pc:sldChg>
      <pc:sldChg chg="del">
        <pc:chgData name="Leslye Estefania Castro Eras" userId="8d8f928322bbe16f" providerId="LiveId" clId="{41168592-1E7B-496A-A918-E79D30D1DCAD}" dt="2022-03-08T13:48:17.488" v="27" actId="47"/>
        <pc:sldMkLst>
          <pc:docMk/>
          <pc:sldMk cId="2258929852" sldId="275"/>
        </pc:sldMkLst>
      </pc:sldChg>
      <pc:sldChg chg="del">
        <pc:chgData name="Leslye Estefania Castro Eras" userId="8d8f928322bbe16f" providerId="LiveId" clId="{41168592-1E7B-496A-A918-E79D30D1DCAD}" dt="2022-03-08T13:48:17.809" v="28" actId="47"/>
        <pc:sldMkLst>
          <pc:docMk/>
          <pc:sldMk cId="2546793590" sldId="276"/>
        </pc:sldMkLst>
      </pc:sldChg>
      <pc:sldChg chg="del">
        <pc:chgData name="Leslye Estefania Castro Eras" userId="8d8f928322bbe16f" providerId="LiveId" clId="{41168592-1E7B-496A-A918-E79D30D1DCAD}" dt="2022-03-08T13:48:18.193" v="29" actId="47"/>
        <pc:sldMkLst>
          <pc:docMk/>
          <pc:sldMk cId="1562595900" sldId="277"/>
        </pc:sldMkLst>
      </pc:sldChg>
      <pc:sldChg chg="del">
        <pc:chgData name="Leslye Estefania Castro Eras" userId="8d8f928322bbe16f" providerId="LiveId" clId="{41168592-1E7B-496A-A918-E79D30D1DCAD}" dt="2022-03-08T13:48:18.518" v="30" actId="47"/>
        <pc:sldMkLst>
          <pc:docMk/>
          <pc:sldMk cId="3547333768" sldId="278"/>
        </pc:sldMkLst>
      </pc:sldChg>
      <pc:sldChg chg="del">
        <pc:chgData name="Leslye Estefania Castro Eras" userId="8d8f928322bbe16f" providerId="LiveId" clId="{41168592-1E7B-496A-A918-E79D30D1DCAD}" dt="2022-03-08T13:48:18.769" v="31" actId="47"/>
        <pc:sldMkLst>
          <pc:docMk/>
          <pc:sldMk cId="4114590921" sldId="279"/>
        </pc:sldMkLst>
      </pc:sldChg>
      <pc:sldChg chg="del">
        <pc:chgData name="Leslye Estefania Castro Eras" userId="8d8f928322bbe16f" providerId="LiveId" clId="{41168592-1E7B-496A-A918-E79D30D1DCAD}" dt="2022-03-08T13:48:19.001" v="32" actId="47"/>
        <pc:sldMkLst>
          <pc:docMk/>
          <pc:sldMk cId="694681831" sldId="280"/>
        </pc:sldMkLst>
      </pc:sldChg>
      <pc:sldChg chg="del">
        <pc:chgData name="Leslye Estefania Castro Eras" userId="8d8f928322bbe16f" providerId="LiveId" clId="{41168592-1E7B-496A-A918-E79D30D1DCAD}" dt="2022-03-08T13:48:19.541" v="33" actId="47"/>
        <pc:sldMkLst>
          <pc:docMk/>
          <pc:sldMk cId="2286904457" sldId="281"/>
        </pc:sldMkLst>
      </pc:sldChg>
      <pc:sldChg chg="addSp modSp new mod">
        <pc:chgData name="Leslye Estefania Castro Eras" userId="8d8f928322bbe16f" providerId="LiveId" clId="{41168592-1E7B-496A-A918-E79D30D1DCAD}" dt="2022-03-13T19:55:04.571" v="43" actId="14100"/>
        <pc:sldMkLst>
          <pc:docMk/>
          <pc:sldMk cId="3891816958" sldId="302"/>
        </pc:sldMkLst>
        <pc:spChg chg="mod">
          <ac:chgData name="Leslye Estefania Castro Eras" userId="8d8f928322bbe16f" providerId="LiveId" clId="{41168592-1E7B-496A-A918-E79D30D1DCAD}" dt="2022-03-13T19:51:07.318" v="35"/>
          <ac:spMkLst>
            <pc:docMk/>
            <pc:sldMk cId="3891816958" sldId="302"/>
            <ac:spMk id="2" creationId="{F3FE7496-6CE3-4898-ABF5-E0A5327AB659}"/>
          </ac:spMkLst>
        </pc:spChg>
        <pc:spChg chg="mod">
          <ac:chgData name="Leslye Estefania Castro Eras" userId="8d8f928322bbe16f" providerId="LiveId" clId="{41168592-1E7B-496A-A918-E79D30D1DCAD}" dt="2022-03-13T19:55:04.571" v="43" actId="14100"/>
          <ac:spMkLst>
            <pc:docMk/>
            <pc:sldMk cId="3891816958" sldId="302"/>
            <ac:spMk id="3" creationId="{C116DB18-DA35-4F8F-AACF-73CA7E042F47}"/>
          </ac:spMkLst>
        </pc:spChg>
        <pc:picChg chg="add mod modCrop">
          <ac:chgData name="Leslye Estefania Castro Eras" userId="8d8f928322bbe16f" providerId="LiveId" clId="{41168592-1E7B-496A-A918-E79D30D1DCAD}" dt="2022-03-13T19:55:00.178" v="42" actId="1076"/>
          <ac:picMkLst>
            <pc:docMk/>
            <pc:sldMk cId="3891816958" sldId="302"/>
            <ac:picMk id="6" creationId="{212B97A1-2672-49ED-85B0-1A451104D3B9}"/>
          </ac:picMkLst>
        </pc:picChg>
      </pc:sldChg>
      <pc:sldChg chg="addSp delSp modSp new mod">
        <pc:chgData name="Leslye Estefania Castro Eras" userId="8d8f928322bbe16f" providerId="LiveId" clId="{41168592-1E7B-496A-A918-E79D30D1DCAD}" dt="2022-03-13T19:57:25.696" v="53" actId="6549"/>
        <pc:sldMkLst>
          <pc:docMk/>
          <pc:sldMk cId="3441399138" sldId="303"/>
        </pc:sldMkLst>
        <pc:spChg chg="mod">
          <ac:chgData name="Leslye Estefania Castro Eras" userId="8d8f928322bbe16f" providerId="LiveId" clId="{41168592-1E7B-496A-A918-E79D30D1DCAD}" dt="2022-03-13T19:55:40.558" v="45"/>
          <ac:spMkLst>
            <pc:docMk/>
            <pc:sldMk cId="3441399138" sldId="303"/>
            <ac:spMk id="2" creationId="{374B30A3-37A9-4426-83E4-921CDAC6FF63}"/>
          </ac:spMkLst>
        </pc:spChg>
        <pc:spChg chg="del">
          <ac:chgData name="Leslye Estefania Castro Eras" userId="8d8f928322bbe16f" providerId="LiveId" clId="{41168592-1E7B-496A-A918-E79D30D1DCAD}" dt="2022-03-13T19:56:47.763" v="46" actId="22"/>
          <ac:spMkLst>
            <pc:docMk/>
            <pc:sldMk cId="3441399138" sldId="303"/>
            <ac:spMk id="3" creationId="{485954BA-3ED9-45C6-87DF-62DDCC3F48E7}"/>
          </ac:spMkLst>
        </pc:spChg>
        <pc:spChg chg="add mod">
          <ac:chgData name="Leslye Estefania Castro Eras" userId="8d8f928322bbe16f" providerId="LiveId" clId="{41168592-1E7B-496A-A918-E79D30D1DCAD}" dt="2022-03-13T19:57:25.696" v="53" actId="6549"/>
          <ac:spMkLst>
            <pc:docMk/>
            <pc:sldMk cId="3441399138" sldId="303"/>
            <ac:spMk id="8" creationId="{DDAD289F-1047-454D-8DDF-D1462ACDC874}"/>
          </ac:spMkLst>
        </pc:spChg>
        <pc:picChg chg="add mod ord modCrop">
          <ac:chgData name="Leslye Estefania Castro Eras" userId="8d8f928322bbe16f" providerId="LiveId" clId="{41168592-1E7B-496A-A918-E79D30D1DCAD}" dt="2022-03-13T19:57:22.425" v="51" actId="1076"/>
          <ac:picMkLst>
            <pc:docMk/>
            <pc:sldMk cId="3441399138" sldId="303"/>
            <ac:picMk id="6" creationId="{0740A1EE-84D0-433A-90DF-E6C74BD596FB}"/>
          </ac:picMkLst>
        </pc:picChg>
      </pc:sldChg>
      <pc:sldChg chg="addSp delSp modSp new mod">
        <pc:chgData name="Leslye Estefania Castro Eras" userId="8d8f928322bbe16f" providerId="LiveId" clId="{41168592-1E7B-496A-A918-E79D30D1DCAD}" dt="2022-03-13T19:59:25.454" v="59"/>
        <pc:sldMkLst>
          <pc:docMk/>
          <pc:sldMk cId="4167130905" sldId="304"/>
        </pc:sldMkLst>
        <pc:spChg chg="mod">
          <ac:chgData name="Leslye Estefania Castro Eras" userId="8d8f928322bbe16f" providerId="LiveId" clId="{41168592-1E7B-496A-A918-E79D30D1DCAD}" dt="2022-03-13T19:59:25.454" v="59"/>
          <ac:spMkLst>
            <pc:docMk/>
            <pc:sldMk cId="4167130905" sldId="304"/>
            <ac:spMk id="2" creationId="{BF77F16F-1500-40A3-A908-273CC17D4AC7}"/>
          </ac:spMkLst>
        </pc:spChg>
        <pc:spChg chg="del">
          <ac:chgData name="Leslye Estefania Castro Eras" userId="8d8f928322bbe16f" providerId="LiveId" clId="{41168592-1E7B-496A-A918-E79D30D1DCAD}" dt="2022-03-13T19:59:06.577" v="55" actId="22"/>
          <ac:spMkLst>
            <pc:docMk/>
            <pc:sldMk cId="4167130905" sldId="304"/>
            <ac:spMk id="3" creationId="{942C8853-3FB8-4F73-97F5-C6B81A718C11}"/>
          </ac:spMkLst>
        </pc:spChg>
        <pc:picChg chg="add mod ord modCrop">
          <ac:chgData name="Leslye Estefania Castro Eras" userId="8d8f928322bbe16f" providerId="LiveId" clId="{41168592-1E7B-496A-A918-E79D30D1DCAD}" dt="2022-03-13T19:59:18.648" v="58" actId="14100"/>
          <ac:picMkLst>
            <pc:docMk/>
            <pc:sldMk cId="4167130905" sldId="304"/>
            <ac:picMk id="6" creationId="{E49C769B-A4BE-4215-A630-5ECE01D9A404}"/>
          </ac:picMkLst>
        </pc:picChg>
      </pc:sldChg>
    </pc:docChg>
  </pc:docChgLst>
  <pc:docChgLst>
    <pc:chgData name="LESLYE ESTEFANIA CASTRO ERAS" userId="7e3e7b01-b50c-49cf-a17b-02be54cdd912" providerId="ADAL" clId="{2F951165-E420-49F1-B3B1-7E401089ABBD}"/>
    <pc:docChg chg="undo custSel addSld delSld modSld sldOrd">
      <pc:chgData name="LESLYE ESTEFANIA CASTRO ERAS" userId="7e3e7b01-b50c-49cf-a17b-02be54cdd912" providerId="ADAL" clId="{2F951165-E420-49F1-B3B1-7E401089ABBD}" dt="2021-09-19T19:28:01.859" v="4341" actId="20577"/>
      <pc:docMkLst>
        <pc:docMk/>
      </pc:docMkLst>
      <pc:sldChg chg="modSp mod">
        <pc:chgData name="LESLYE ESTEFANIA CASTRO ERAS" userId="7e3e7b01-b50c-49cf-a17b-02be54cdd912" providerId="ADAL" clId="{2F951165-E420-49F1-B3B1-7E401089ABBD}" dt="2021-09-07T14:24:44.159" v="27" actId="20577"/>
        <pc:sldMkLst>
          <pc:docMk/>
          <pc:sldMk cId="3918763248" sldId="256"/>
        </pc:sldMkLst>
        <pc:spChg chg="mod">
          <ac:chgData name="LESLYE ESTEFANIA CASTRO ERAS" userId="7e3e7b01-b50c-49cf-a17b-02be54cdd912" providerId="ADAL" clId="{2F951165-E420-49F1-B3B1-7E401089ABBD}" dt="2021-09-07T14:24:44.159" v="27" actId="20577"/>
          <ac:spMkLst>
            <pc:docMk/>
            <pc:sldMk cId="3918763248" sldId="256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918763248" sldId="256"/>
            <ac:spMk id="3" creationId="{00000000-0000-0000-0000-000000000000}"/>
          </ac:spMkLst>
        </pc:spChg>
      </pc:sldChg>
      <pc:sldChg chg="addSp delSp modSp mod setBg modAnim setClrOvrMap">
        <pc:chgData name="LESLYE ESTEFANIA CASTRO ERAS" userId="7e3e7b01-b50c-49cf-a17b-02be54cdd912" providerId="ADAL" clId="{2F951165-E420-49F1-B3B1-7E401089ABBD}" dt="2021-09-07T14:28:19.328" v="167"/>
        <pc:sldMkLst>
          <pc:docMk/>
          <pc:sldMk cId="2217886745" sldId="257"/>
        </pc:sldMkLst>
        <pc:spChg chg="del mod">
          <ac:chgData name="LESLYE ESTEFANIA CASTRO ERAS" userId="7e3e7b01-b50c-49cf-a17b-02be54cdd912" providerId="ADAL" clId="{2F951165-E420-49F1-B3B1-7E401089ABBD}" dt="2021-09-07T14:25:51.099" v="110" actId="26606"/>
          <ac:spMkLst>
            <pc:docMk/>
            <pc:sldMk cId="2217886745" sldId="257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5:51.099" v="110" actId="26606"/>
          <ac:spMkLst>
            <pc:docMk/>
            <pc:sldMk cId="2217886745" sldId="257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5:51.099" v="110" actId="26606"/>
          <ac:spMkLst>
            <pc:docMk/>
            <pc:sldMk cId="2217886745" sldId="257"/>
            <ac:spMk id="4" creationId="{00000000-0000-0000-0000-000000000000}"/>
          </ac:spMkLst>
        </pc:spChg>
        <pc:spChg chg="add">
          <ac:chgData name="LESLYE ESTEFANIA CASTRO ERAS" userId="7e3e7b01-b50c-49cf-a17b-02be54cdd912" providerId="ADAL" clId="{2F951165-E420-49F1-B3B1-7E401089ABBD}" dt="2021-09-07T14:25:51.099" v="110" actId="26606"/>
          <ac:spMkLst>
            <pc:docMk/>
            <pc:sldMk cId="2217886745" sldId="257"/>
            <ac:spMk id="10" creationId="{75F65CD9-825D-44BD-8681-D42D260D4C63}"/>
          </ac:spMkLst>
        </pc:spChg>
        <pc:spChg chg="add">
          <ac:chgData name="LESLYE ESTEFANIA CASTRO ERAS" userId="7e3e7b01-b50c-49cf-a17b-02be54cdd912" providerId="ADAL" clId="{2F951165-E420-49F1-B3B1-7E401089ABBD}" dt="2021-09-07T14:25:51.099" v="110" actId="26606"/>
          <ac:spMkLst>
            <pc:docMk/>
            <pc:sldMk cId="2217886745" sldId="257"/>
            <ac:spMk id="12" creationId="{B2F64C47-BE0B-4DA4-A62F-C6922DD2082F}"/>
          </ac:spMkLst>
        </pc:spChg>
        <pc:graphicFrameChg chg="add">
          <ac:chgData name="LESLYE ESTEFANIA CASTRO ERAS" userId="7e3e7b01-b50c-49cf-a17b-02be54cdd912" providerId="ADAL" clId="{2F951165-E420-49F1-B3B1-7E401089ABBD}" dt="2021-09-07T14:25:51.099" v="110" actId="26606"/>
          <ac:graphicFrameMkLst>
            <pc:docMk/>
            <pc:sldMk cId="2217886745" sldId="257"/>
            <ac:graphicFrameMk id="6" creationId="{2F5CE976-7D3B-4039-A351-E8AE2C373B9B}"/>
          </ac:graphicFrameMkLst>
        </pc:graphicFrameChg>
      </pc:sldChg>
      <pc:sldChg chg="addSp delSp modSp add del mod">
        <pc:chgData name="LESLYE ESTEFANIA CASTRO ERAS" userId="7e3e7b01-b50c-49cf-a17b-02be54cdd912" providerId="ADAL" clId="{2F951165-E420-49F1-B3B1-7E401089ABBD}" dt="2021-09-18T18:41:10.027" v="1513"/>
        <pc:sldMkLst>
          <pc:docMk/>
          <pc:sldMk cId="3858077158" sldId="258"/>
        </pc:sldMkLst>
        <pc:spChg chg="mod">
          <ac:chgData name="LESLYE ESTEFANIA CASTRO ERAS" userId="7e3e7b01-b50c-49cf-a17b-02be54cdd912" providerId="ADAL" clId="{2F951165-E420-49F1-B3B1-7E401089ABBD}" dt="2021-09-13T15:28:04.097" v="196" actId="20577"/>
          <ac:spMkLst>
            <pc:docMk/>
            <pc:sldMk cId="3858077158" sldId="258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858077158" sldId="258"/>
            <ac:spMk id="4" creationId="{00000000-0000-0000-0000-000000000000}"/>
          </ac:spMkLst>
        </pc:spChg>
        <pc:spChg chg="add mod">
          <ac:chgData name="LESLYE ESTEFANIA CASTRO ERAS" userId="7e3e7b01-b50c-49cf-a17b-02be54cdd912" providerId="ADAL" clId="{2F951165-E420-49F1-B3B1-7E401089ABBD}" dt="2021-09-18T18:41:10.027" v="1513"/>
          <ac:spMkLst>
            <pc:docMk/>
            <pc:sldMk cId="3858077158" sldId="258"/>
            <ac:spMk id="6" creationId="{CCDFF6D5-8B2F-407B-853F-3ED0A7A616FB}"/>
          </ac:spMkLst>
        </pc:spChg>
        <pc:picChg chg="del">
          <ac:chgData name="LESLYE ESTEFANIA CASTRO ERAS" userId="7e3e7b01-b50c-49cf-a17b-02be54cdd912" providerId="ADAL" clId="{2F951165-E420-49F1-B3B1-7E401089ABBD}" dt="2021-09-13T15:27:55.960" v="177" actId="478"/>
          <ac:picMkLst>
            <pc:docMk/>
            <pc:sldMk cId="3858077158" sldId="258"/>
            <ac:picMk id="5" creationId="{00000000-0000-0000-0000-000000000000}"/>
          </ac:picMkLst>
        </pc:picChg>
      </pc:sldChg>
      <pc:sldChg chg="addSp modSp add del mod">
        <pc:chgData name="LESLYE ESTEFANIA CASTRO ERAS" userId="7e3e7b01-b50c-49cf-a17b-02be54cdd912" providerId="ADAL" clId="{2F951165-E420-49F1-B3B1-7E401089ABBD}" dt="2021-09-13T18:00:57.557" v="547" actId="255"/>
        <pc:sldMkLst>
          <pc:docMk/>
          <pc:sldMk cId="3143826996" sldId="259"/>
        </pc:sldMkLst>
        <pc:spChg chg="mod">
          <ac:chgData name="LESLYE ESTEFANIA CASTRO ERAS" userId="7e3e7b01-b50c-49cf-a17b-02be54cdd912" providerId="ADAL" clId="{2F951165-E420-49F1-B3B1-7E401089ABBD}" dt="2021-09-13T18:00:57.557" v="547" actId="255"/>
          <ac:spMkLst>
            <pc:docMk/>
            <pc:sldMk cId="3143826996" sldId="259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13T17:47:25.869" v="250" actId="20577"/>
          <ac:spMkLst>
            <pc:docMk/>
            <pc:sldMk cId="3143826996" sldId="259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143826996" sldId="259"/>
            <ac:spMk id="4" creationId="{00000000-0000-0000-0000-000000000000}"/>
          </ac:spMkLst>
        </pc:spChg>
        <pc:picChg chg="add mod modCrop">
          <ac:chgData name="LESLYE ESTEFANIA CASTRO ERAS" userId="7e3e7b01-b50c-49cf-a17b-02be54cdd912" providerId="ADAL" clId="{2F951165-E420-49F1-B3B1-7E401089ABBD}" dt="2021-09-13T17:56:02.044" v="332" actId="1076"/>
          <ac:picMkLst>
            <pc:docMk/>
            <pc:sldMk cId="3143826996" sldId="259"/>
            <ac:picMk id="6" creationId="{DE1A0B0D-F783-4E75-9ABE-E998374FEC56}"/>
          </ac:picMkLst>
        </pc:picChg>
      </pc:sldChg>
      <pc:sldChg chg="modSp mod setBg">
        <pc:chgData name="LESLYE ESTEFANIA CASTRO ERAS" userId="7e3e7b01-b50c-49cf-a17b-02be54cdd912" providerId="ADAL" clId="{2F951165-E420-49F1-B3B1-7E401089ABBD}" dt="2021-09-07T14:27:15.975" v="163" actId="26606"/>
        <pc:sldMkLst>
          <pc:docMk/>
          <pc:sldMk cId="2548956465" sldId="260"/>
        </pc:sldMkLst>
        <pc:spChg chg="mod">
          <ac:chgData name="LESLYE ESTEFANIA CASTRO ERAS" userId="7e3e7b01-b50c-49cf-a17b-02be54cdd912" providerId="ADAL" clId="{2F951165-E420-49F1-B3B1-7E401089ABBD}" dt="2021-09-07T14:27:15.975" v="163" actId="26606"/>
          <ac:spMkLst>
            <pc:docMk/>
            <pc:sldMk cId="2548956465" sldId="260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7:15.975" v="163" actId="26606"/>
          <ac:spMkLst>
            <pc:docMk/>
            <pc:sldMk cId="2548956465" sldId="260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7:15.975" v="163" actId="26606"/>
          <ac:spMkLst>
            <pc:docMk/>
            <pc:sldMk cId="2548956465" sldId="260"/>
            <ac:spMk id="4" creationId="{00000000-0000-0000-0000-000000000000}"/>
          </ac:spMkLst>
        </pc:spChg>
        <pc:picChg chg="mod ord">
          <ac:chgData name="LESLYE ESTEFANIA CASTRO ERAS" userId="7e3e7b01-b50c-49cf-a17b-02be54cdd912" providerId="ADAL" clId="{2F951165-E420-49F1-B3B1-7E401089ABBD}" dt="2021-09-07T14:27:15.975" v="163" actId="26606"/>
          <ac:picMkLst>
            <pc:docMk/>
            <pc:sldMk cId="2548956465" sldId="260"/>
            <ac:picMk id="5" creationId="{00000000-0000-0000-0000-000000000000}"/>
          </ac:picMkLst>
        </pc:picChg>
      </pc:sldChg>
      <pc:sldChg chg="addSp delSp modSp mod setBg">
        <pc:chgData name="LESLYE ESTEFANIA CASTRO ERAS" userId="7e3e7b01-b50c-49cf-a17b-02be54cdd912" providerId="ADAL" clId="{2F951165-E420-49F1-B3B1-7E401089ABBD}" dt="2021-09-07T20:37:31.851" v="171" actId="255"/>
        <pc:sldMkLst>
          <pc:docMk/>
          <pc:sldMk cId="1220552442" sldId="261"/>
        </pc:sldMkLst>
        <pc:spChg chg="mod">
          <ac:chgData name="LESLYE ESTEFANIA CASTRO ERAS" userId="7e3e7b01-b50c-49cf-a17b-02be54cdd912" providerId="ADAL" clId="{2F951165-E420-49F1-B3B1-7E401089ABBD}" dt="2021-09-07T20:37:31.851" v="171" actId="255"/>
          <ac:spMkLst>
            <pc:docMk/>
            <pc:sldMk cId="1220552442" sldId="261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20:37:21.062" v="170" actId="26606"/>
          <ac:spMkLst>
            <pc:docMk/>
            <pc:sldMk cId="1220552442" sldId="261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20:37:21.062" v="170" actId="26606"/>
          <ac:spMkLst>
            <pc:docMk/>
            <pc:sldMk cId="1220552442" sldId="261"/>
            <ac:spMk id="4" creationId="{00000000-0000-0000-0000-000000000000}"/>
          </ac:spMkLst>
        </pc:spChg>
        <pc:picChg chg="del">
          <ac:chgData name="LESLYE ESTEFANIA CASTRO ERAS" userId="7e3e7b01-b50c-49cf-a17b-02be54cdd912" providerId="ADAL" clId="{2F951165-E420-49F1-B3B1-7E401089ABBD}" dt="2021-09-07T20:36:40.566" v="168" actId="478"/>
          <ac:picMkLst>
            <pc:docMk/>
            <pc:sldMk cId="1220552442" sldId="261"/>
            <ac:picMk id="5" creationId="{00000000-0000-0000-0000-000000000000}"/>
          </ac:picMkLst>
        </pc:picChg>
        <pc:picChg chg="add">
          <ac:chgData name="LESLYE ESTEFANIA CASTRO ERAS" userId="7e3e7b01-b50c-49cf-a17b-02be54cdd912" providerId="ADAL" clId="{2F951165-E420-49F1-B3B1-7E401089ABBD}" dt="2021-09-07T20:37:21.062" v="170" actId="26606"/>
          <ac:picMkLst>
            <pc:docMk/>
            <pc:sldMk cId="1220552442" sldId="261"/>
            <ac:picMk id="8" creationId="{F1C3EB29-F986-435F-964B-B94CBA6EBB54}"/>
          </ac:picMkLst>
        </pc:picChg>
      </pc:sldChg>
      <pc:sldChg chg="addSp delSp modSp mod">
        <pc:chgData name="LESLYE ESTEFANIA CASTRO ERAS" userId="7e3e7b01-b50c-49cf-a17b-02be54cdd912" providerId="ADAL" clId="{2F951165-E420-49F1-B3B1-7E401089ABBD}" dt="2021-09-18T18:39:42.109" v="1511" actId="122"/>
        <pc:sldMkLst>
          <pc:docMk/>
          <pc:sldMk cId="3341137344" sldId="262"/>
        </pc:sldMkLst>
        <pc:spChg chg="mod">
          <ac:chgData name="LESLYE ESTEFANIA CASTRO ERAS" userId="7e3e7b01-b50c-49cf-a17b-02be54cdd912" providerId="ADAL" clId="{2F951165-E420-49F1-B3B1-7E401089ABBD}" dt="2021-09-18T18:36:36.345" v="1395" actId="1076"/>
          <ac:spMkLst>
            <pc:docMk/>
            <pc:sldMk cId="3341137344" sldId="262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341137344" sldId="262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351" v="5" actId="27636"/>
          <ac:spMkLst>
            <pc:docMk/>
            <pc:sldMk cId="3341137344" sldId="262"/>
            <ac:spMk id="4" creationId="{00000000-0000-0000-0000-000000000000}"/>
          </ac:spMkLst>
        </pc:spChg>
        <pc:graphicFrameChg chg="del mod modGraphic">
          <ac:chgData name="LESLYE ESTEFANIA CASTRO ERAS" userId="7e3e7b01-b50c-49cf-a17b-02be54cdd912" providerId="ADAL" clId="{2F951165-E420-49F1-B3B1-7E401089ABBD}" dt="2021-09-13T15:26:04.736" v="174" actId="21"/>
          <ac:graphicFrameMkLst>
            <pc:docMk/>
            <pc:sldMk cId="3341137344" sldId="262"/>
            <ac:graphicFrameMk id="6" creationId="{00000000-0000-0000-0000-000000000000}"/>
          </ac:graphicFrameMkLst>
        </pc:graphicFrameChg>
        <pc:graphicFrameChg chg="add mod modGraphic">
          <ac:chgData name="LESLYE ESTEFANIA CASTRO ERAS" userId="7e3e7b01-b50c-49cf-a17b-02be54cdd912" providerId="ADAL" clId="{2F951165-E420-49F1-B3B1-7E401089ABBD}" dt="2021-09-18T18:37:52.476" v="1462" actId="20577"/>
          <ac:graphicFrameMkLst>
            <pc:docMk/>
            <pc:sldMk cId="3341137344" sldId="262"/>
            <ac:graphicFrameMk id="6" creationId="{CC1D5226-33D5-4737-A419-4C0C7BC8919E}"/>
          </ac:graphicFrameMkLst>
        </pc:graphicFrameChg>
        <pc:graphicFrameChg chg="mod modGraphic">
          <ac:chgData name="LESLYE ESTEFANIA CASTRO ERAS" userId="7e3e7b01-b50c-49cf-a17b-02be54cdd912" providerId="ADAL" clId="{2F951165-E420-49F1-B3B1-7E401089ABBD}" dt="2021-09-18T18:39:42.109" v="1511" actId="122"/>
          <ac:graphicFrameMkLst>
            <pc:docMk/>
            <pc:sldMk cId="3341137344" sldId="262"/>
            <ac:graphicFrameMk id="7" creationId="{00000000-0000-0000-0000-000000000000}"/>
          </ac:graphicFrameMkLst>
        </pc:graphicFrameChg>
      </pc:sldChg>
      <pc:sldChg chg="addSp delSp modSp new mod">
        <pc:chgData name="LESLYE ESTEFANIA CASTRO ERAS" userId="7e3e7b01-b50c-49cf-a17b-02be54cdd912" providerId="ADAL" clId="{2F951165-E420-49F1-B3B1-7E401089ABBD}" dt="2021-09-13T17:57:52.437" v="376" actId="1076"/>
        <pc:sldMkLst>
          <pc:docMk/>
          <pc:sldMk cId="242251904" sldId="263"/>
        </pc:sldMkLst>
        <pc:spChg chg="mod">
          <ac:chgData name="LESLYE ESTEFANIA CASTRO ERAS" userId="7e3e7b01-b50c-49cf-a17b-02be54cdd912" providerId="ADAL" clId="{2F951165-E420-49F1-B3B1-7E401089ABBD}" dt="2021-09-13T17:56:55.914" v="370" actId="20577"/>
          <ac:spMkLst>
            <pc:docMk/>
            <pc:sldMk cId="242251904" sldId="263"/>
            <ac:spMk id="2" creationId="{FC8E250E-13ED-4E80-A643-E32A971A514B}"/>
          </ac:spMkLst>
        </pc:spChg>
        <pc:spChg chg="del">
          <ac:chgData name="LESLYE ESTEFANIA CASTRO ERAS" userId="7e3e7b01-b50c-49cf-a17b-02be54cdd912" providerId="ADAL" clId="{2F951165-E420-49F1-B3B1-7E401089ABBD}" dt="2021-09-13T17:57:31.562" v="371" actId="22"/>
          <ac:spMkLst>
            <pc:docMk/>
            <pc:sldMk cId="242251904" sldId="263"/>
            <ac:spMk id="3" creationId="{D713DFA7-99B5-4E8C-9154-51FB54C835B4}"/>
          </ac:spMkLst>
        </pc:spChg>
        <pc:picChg chg="add mod ord modCrop">
          <ac:chgData name="LESLYE ESTEFANIA CASTRO ERAS" userId="7e3e7b01-b50c-49cf-a17b-02be54cdd912" providerId="ADAL" clId="{2F951165-E420-49F1-B3B1-7E401089ABBD}" dt="2021-09-13T17:57:52.437" v="376" actId="1076"/>
          <ac:picMkLst>
            <pc:docMk/>
            <pc:sldMk cId="242251904" sldId="263"/>
            <ac:picMk id="6" creationId="{AEB9351E-D853-4725-B38A-F5A73923C493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5.690" v="333" actId="47"/>
        <pc:sldMkLst>
          <pc:docMk/>
          <pc:sldMk cId="2694309329" sldId="263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694309329" sldId="263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694309329" sldId="263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694309329" sldId="263"/>
            <ac:spMk id="4" creationId="{00000000-0000-0000-0000-000000000000}"/>
          </ac:spMkLst>
        </pc:spChg>
      </pc:sldChg>
      <pc:sldChg chg="modSp del mod">
        <pc:chgData name="LESLYE ESTEFANIA CASTRO ERAS" userId="7e3e7b01-b50c-49cf-a17b-02be54cdd912" providerId="ADAL" clId="{2F951165-E420-49F1-B3B1-7E401089ABBD}" dt="2021-09-13T17:56:36.077" v="334" actId="47"/>
        <pc:sldMkLst>
          <pc:docMk/>
          <pc:sldMk cId="2940008732" sldId="264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940008732" sldId="264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940008732" sldId="264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940008732" sldId="264"/>
            <ac:spMk id="5" creationId="{00000000-0000-0000-0000-000000000000}"/>
          </ac:spMkLst>
        </pc:spChg>
      </pc:sldChg>
      <pc:sldChg chg="addSp modSp new mod">
        <pc:chgData name="LESLYE ESTEFANIA CASTRO ERAS" userId="7e3e7b01-b50c-49cf-a17b-02be54cdd912" providerId="ADAL" clId="{2F951165-E420-49F1-B3B1-7E401089ABBD}" dt="2021-09-13T18:00:44.640" v="546" actId="123"/>
        <pc:sldMkLst>
          <pc:docMk/>
          <pc:sldMk cId="3333984968" sldId="264"/>
        </pc:sldMkLst>
        <pc:spChg chg="mod">
          <ac:chgData name="LESLYE ESTEFANIA CASTRO ERAS" userId="7e3e7b01-b50c-49cf-a17b-02be54cdd912" providerId="ADAL" clId="{2F951165-E420-49F1-B3B1-7E401089ABBD}" dt="2021-09-13T17:58:23.726" v="418" actId="20577"/>
          <ac:spMkLst>
            <pc:docMk/>
            <pc:sldMk cId="3333984968" sldId="264"/>
            <ac:spMk id="2" creationId="{C98D5578-8C75-4E70-9315-F6FA8D3A0396}"/>
          </ac:spMkLst>
        </pc:spChg>
        <pc:spChg chg="mod">
          <ac:chgData name="LESLYE ESTEFANIA CASTRO ERAS" userId="7e3e7b01-b50c-49cf-a17b-02be54cdd912" providerId="ADAL" clId="{2F951165-E420-49F1-B3B1-7E401089ABBD}" dt="2021-09-13T18:00:44.640" v="546" actId="123"/>
          <ac:spMkLst>
            <pc:docMk/>
            <pc:sldMk cId="3333984968" sldId="264"/>
            <ac:spMk id="3" creationId="{3F942855-C1D7-41E8-8B45-560185AE77C1}"/>
          </ac:spMkLst>
        </pc:spChg>
        <pc:picChg chg="add mod modCrop">
          <ac:chgData name="LESLYE ESTEFANIA CASTRO ERAS" userId="7e3e7b01-b50c-49cf-a17b-02be54cdd912" providerId="ADAL" clId="{2F951165-E420-49F1-B3B1-7E401089ABBD}" dt="2021-09-13T18:00:35.623" v="544" actId="1076"/>
          <ac:picMkLst>
            <pc:docMk/>
            <pc:sldMk cId="3333984968" sldId="264"/>
            <ac:picMk id="6" creationId="{017702B0-8AC1-45D9-9B24-A4D416DEFD3B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6.548" v="335" actId="47"/>
        <pc:sldMkLst>
          <pc:docMk/>
          <pc:sldMk cId="2578789620" sldId="265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578789620" sldId="265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578789620" sldId="265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578789620" sldId="265"/>
            <ac:spMk id="5" creationId="{00000000-0000-0000-0000-000000000000}"/>
          </ac:spMkLst>
        </pc:spChg>
      </pc:sldChg>
      <pc:sldChg chg="addSp delSp modSp new mod">
        <pc:chgData name="LESLYE ESTEFANIA CASTRO ERAS" userId="7e3e7b01-b50c-49cf-a17b-02be54cdd912" providerId="ADAL" clId="{2F951165-E420-49F1-B3B1-7E401089ABBD}" dt="2021-09-13T18:01:38.543" v="555" actId="14100"/>
        <pc:sldMkLst>
          <pc:docMk/>
          <pc:sldMk cId="3472452137" sldId="265"/>
        </pc:sldMkLst>
        <pc:spChg chg="mod">
          <ac:chgData name="LESLYE ESTEFANIA CASTRO ERAS" userId="7e3e7b01-b50c-49cf-a17b-02be54cdd912" providerId="ADAL" clId="{2F951165-E420-49F1-B3B1-7E401089ABBD}" dt="2021-09-13T18:01:10.138" v="548"/>
          <ac:spMkLst>
            <pc:docMk/>
            <pc:sldMk cId="3472452137" sldId="265"/>
            <ac:spMk id="2" creationId="{D742D270-04F6-49F6-972A-09426D95A3EE}"/>
          </ac:spMkLst>
        </pc:spChg>
        <pc:spChg chg="del">
          <ac:chgData name="LESLYE ESTEFANIA CASTRO ERAS" userId="7e3e7b01-b50c-49cf-a17b-02be54cdd912" providerId="ADAL" clId="{2F951165-E420-49F1-B3B1-7E401089ABBD}" dt="2021-09-13T17:59:51.760" v="533" actId="22"/>
          <ac:spMkLst>
            <pc:docMk/>
            <pc:sldMk cId="3472452137" sldId="265"/>
            <ac:spMk id="3" creationId="{3E55F47F-E541-4DC4-B729-F48AAF628D4D}"/>
          </ac:spMkLst>
        </pc:spChg>
        <pc:picChg chg="add mod ord modCrop">
          <ac:chgData name="LESLYE ESTEFANIA CASTRO ERAS" userId="7e3e7b01-b50c-49cf-a17b-02be54cdd912" providerId="ADAL" clId="{2F951165-E420-49F1-B3B1-7E401089ABBD}" dt="2021-09-13T18:01:38.543" v="555" actId="14100"/>
          <ac:picMkLst>
            <pc:docMk/>
            <pc:sldMk cId="3472452137" sldId="265"/>
            <ac:picMk id="6" creationId="{342EFE1F-964D-481C-8BF9-2EF806043E16}"/>
          </ac:picMkLst>
        </pc:picChg>
      </pc:sldChg>
      <pc:sldChg chg="addSp delSp modSp new mod">
        <pc:chgData name="LESLYE ESTEFANIA CASTRO ERAS" userId="7e3e7b01-b50c-49cf-a17b-02be54cdd912" providerId="ADAL" clId="{2F951165-E420-49F1-B3B1-7E401089ABBD}" dt="2021-09-13T18:06:17.560" v="860" actId="22"/>
        <pc:sldMkLst>
          <pc:docMk/>
          <pc:sldMk cId="432324159" sldId="266"/>
        </pc:sldMkLst>
        <pc:spChg chg="mod">
          <ac:chgData name="LESLYE ESTEFANIA CASTRO ERAS" userId="7e3e7b01-b50c-49cf-a17b-02be54cdd912" providerId="ADAL" clId="{2F951165-E420-49F1-B3B1-7E401089ABBD}" dt="2021-09-13T18:02:24.171" v="556"/>
          <ac:spMkLst>
            <pc:docMk/>
            <pc:sldMk cId="432324159" sldId="266"/>
            <ac:spMk id="2" creationId="{B275AAF7-095D-4F21-8A8D-501422351667}"/>
          </ac:spMkLst>
        </pc:spChg>
        <pc:spChg chg="del">
          <ac:chgData name="LESLYE ESTEFANIA CASTRO ERAS" userId="7e3e7b01-b50c-49cf-a17b-02be54cdd912" providerId="ADAL" clId="{2F951165-E420-49F1-B3B1-7E401089ABBD}" dt="2021-09-13T17:59:54.502" v="534" actId="22"/>
          <ac:spMkLst>
            <pc:docMk/>
            <pc:sldMk cId="432324159" sldId="266"/>
            <ac:spMk id="3" creationId="{C3D6C848-EA53-411D-B27F-46B7AFD3C3CA}"/>
          </ac:spMkLst>
        </pc:spChg>
        <pc:spChg chg="add mod">
          <ac:chgData name="LESLYE ESTEFANIA CASTRO ERAS" userId="7e3e7b01-b50c-49cf-a17b-02be54cdd912" providerId="ADAL" clId="{2F951165-E420-49F1-B3B1-7E401089ABBD}" dt="2021-09-13T18:05:32.079" v="857" actId="20577"/>
          <ac:spMkLst>
            <pc:docMk/>
            <pc:sldMk cId="432324159" sldId="266"/>
            <ac:spMk id="8" creationId="{40A48BAE-26CD-4EB5-9122-5CB4F92720D5}"/>
          </ac:spMkLst>
        </pc:spChg>
        <pc:picChg chg="add del mod ord">
          <ac:chgData name="LESLYE ESTEFANIA CASTRO ERAS" userId="7e3e7b01-b50c-49cf-a17b-02be54cdd912" providerId="ADAL" clId="{2F951165-E420-49F1-B3B1-7E401089ABBD}" dt="2021-09-13T18:02:27.253" v="557" actId="478"/>
          <ac:picMkLst>
            <pc:docMk/>
            <pc:sldMk cId="432324159" sldId="266"/>
            <ac:picMk id="6" creationId="{18682146-176B-4790-9474-8771B3692BA7}"/>
          </ac:picMkLst>
        </pc:picChg>
        <pc:picChg chg="add mod modCrop">
          <ac:chgData name="LESLYE ESTEFANIA CASTRO ERAS" userId="7e3e7b01-b50c-49cf-a17b-02be54cdd912" providerId="ADAL" clId="{2F951165-E420-49F1-B3B1-7E401089ABBD}" dt="2021-09-13T18:06:07.175" v="858" actId="1076"/>
          <ac:picMkLst>
            <pc:docMk/>
            <pc:sldMk cId="432324159" sldId="266"/>
            <ac:picMk id="10" creationId="{899CA817-FA45-4888-B16E-9B10C2BA5F89}"/>
          </ac:picMkLst>
        </pc:picChg>
        <pc:picChg chg="add del">
          <ac:chgData name="LESLYE ESTEFANIA CASTRO ERAS" userId="7e3e7b01-b50c-49cf-a17b-02be54cdd912" providerId="ADAL" clId="{2F951165-E420-49F1-B3B1-7E401089ABBD}" dt="2021-09-13T18:06:17.560" v="860" actId="22"/>
          <ac:picMkLst>
            <pc:docMk/>
            <pc:sldMk cId="432324159" sldId="266"/>
            <ac:picMk id="12" creationId="{E346640C-29D2-4D66-B549-FDF319B12ED5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6.754" v="336" actId="47"/>
        <pc:sldMkLst>
          <pc:docMk/>
          <pc:sldMk cId="2976127893" sldId="266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976127893" sldId="266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976127893" sldId="266"/>
            <ac:spMk id="6" creationId="{00000000-0000-0000-0000-000000000000}"/>
          </ac:spMkLst>
        </pc:spChg>
        <pc:picChg chg="mod">
          <ac:chgData name="LESLYE ESTEFANIA CASTRO ERAS" userId="7e3e7b01-b50c-49cf-a17b-02be54cdd912" providerId="ADAL" clId="{2F951165-E420-49F1-B3B1-7E401089ABBD}" dt="2021-09-07T14:24:36.136" v="3"/>
          <ac:picMkLst>
            <pc:docMk/>
            <pc:sldMk cId="2976127893" sldId="266"/>
            <ac:picMk id="5" creationId="{00000000-0000-0000-0000-000000000000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7" v="337" actId="47"/>
        <pc:sldMkLst>
          <pc:docMk/>
          <pc:sldMk cId="1775427633" sldId="267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75427633" sldId="267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75427633" sldId="267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75427633" sldId="267"/>
            <ac:spMk id="5" creationId="{00000000-0000-0000-0000-000000000000}"/>
          </ac:spMkLst>
        </pc:spChg>
      </pc:sldChg>
      <pc:sldChg chg="addSp delSp modSp add mod">
        <pc:chgData name="LESLYE ESTEFANIA CASTRO ERAS" userId="7e3e7b01-b50c-49cf-a17b-02be54cdd912" providerId="ADAL" clId="{2F951165-E420-49F1-B3B1-7E401089ABBD}" dt="2021-09-13T18:10:54.531" v="1339" actId="255"/>
        <pc:sldMkLst>
          <pc:docMk/>
          <pc:sldMk cId="2733143338" sldId="267"/>
        </pc:sldMkLst>
        <pc:spChg chg="mod">
          <ac:chgData name="LESLYE ESTEFANIA CASTRO ERAS" userId="7e3e7b01-b50c-49cf-a17b-02be54cdd912" providerId="ADAL" clId="{2F951165-E420-49F1-B3B1-7E401089ABBD}" dt="2021-09-13T18:10:47.370" v="1337" actId="1076"/>
          <ac:spMkLst>
            <pc:docMk/>
            <pc:sldMk cId="2733143338" sldId="267"/>
            <ac:spMk id="2" creationId="{B275AAF7-095D-4F21-8A8D-501422351667}"/>
          </ac:spMkLst>
        </pc:spChg>
        <pc:spChg chg="mod">
          <ac:chgData name="LESLYE ESTEFANIA CASTRO ERAS" userId="7e3e7b01-b50c-49cf-a17b-02be54cdd912" providerId="ADAL" clId="{2F951165-E420-49F1-B3B1-7E401089ABBD}" dt="2021-09-13T18:10:54.531" v="1339" actId="255"/>
          <ac:spMkLst>
            <pc:docMk/>
            <pc:sldMk cId="2733143338" sldId="267"/>
            <ac:spMk id="8" creationId="{40A48BAE-26CD-4EB5-9122-5CB4F92720D5}"/>
          </ac:spMkLst>
        </pc:spChg>
        <pc:picChg chg="add mod modCrop">
          <ac:chgData name="LESLYE ESTEFANIA CASTRO ERAS" userId="7e3e7b01-b50c-49cf-a17b-02be54cdd912" providerId="ADAL" clId="{2F951165-E420-49F1-B3B1-7E401089ABBD}" dt="2021-09-13T18:07:22.103" v="911" actId="1076"/>
          <ac:picMkLst>
            <pc:docMk/>
            <pc:sldMk cId="2733143338" sldId="267"/>
            <ac:picMk id="5" creationId="{17BFA083-9AD1-4C38-82C8-E372A46B9AD5}"/>
          </ac:picMkLst>
        </pc:picChg>
        <pc:picChg chg="del">
          <ac:chgData name="LESLYE ESTEFANIA CASTRO ERAS" userId="7e3e7b01-b50c-49cf-a17b-02be54cdd912" providerId="ADAL" clId="{2F951165-E420-49F1-B3B1-7E401089ABBD}" dt="2021-09-13T18:07:05.278" v="906" actId="478"/>
          <ac:picMkLst>
            <pc:docMk/>
            <pc:sldMk cId="2733143338" sldId="267"/>
            <ac:picMk id="10" creationId="{899CA817-FA45-4888-B16E-9B10C2BA5F89}"/>
          </ac:picMkLst>
        </pc:picChg>
      </pc:sldChg>
      <pc:sldChg chg="modSp new mod">
        <pc:chgData name="LESLYE ESTEFANIA CASTRO ERAS" userId="7e3e7b01-b50c-49cf-a17b-02be54cdd912" providerId="ADAL" clId="{2F951165-E420-49F1-B3B1-7E401089ABBD}" dt="2021-09-13T18:10:41.033" v="1336" actId="255"/>
        <pc:sldMkLst>
          <pc:docMk/>
          <pc:sldMk cId="463049195" sldId="268"/>
        </pc:sldMkLst>
        <pc:spChg chg="mod">
          <ac:chgData name="LESLYE ESTEFANIA CASTRO ERAS" userId="7e3e7b01-b50c-49cf-a17b-02be54cdd912" providerId="ADAL" clId="{2F951165-E420-49F1-B3B1-7E401089ABBD}" dt="2021-09-13T18:07:57.348" v="913"/>
          <ac:spMkLst>
            <pc:docMk/>
            <pc:sldMk cId="463049195" sldId="268"/>
            <ac:spMk id="2" creationId="{0607652E-C089-483E-A8C0-FC8CB58700AB}"/>
          </ac:spMkLst>
        </pc:spChg>
        <pc:spChg chg="mod">
          <ac:chgData name="LESLYE ESTEFANIA CASTRO ERAS" userId="7e3e7b01-b50c-49cf-a17b-02be54cdd912" providerId="ADAL" clId="{2F951165-E420-49F1-B3B1-7E401089ABBD}" dt="2021-09-13T18:10:41.033" v="1336" actId="255"/>
          <ac:spMkLst>
            <pc:docMk/>
            <pc:sldMk cId="463049195" sldId="268"/>
            <ac:spMk id="3" creationId="{97DF7C86-5EC5-4D8A-B1C8-6DB9DC0751F5}"/>
          </ac:spMkLst>
        </pc:spChg>
      </pc:sldChg>
      <pc:sldChg chg="modSp del">
        <pc:chgData name="LESLYE ESTEFANIA CASTRO ERAS" userId="7e3e7b01-b50c-49cf-a17b-02be54cdd912" providerId="ADAL" clId="{2F951165-E420-49F1-B3B1-7E401089ABBD}" dt="2021-09-13T17:56:37.311" v="338" actId="47"/>
        <pc:sldMkLst>
          <pc:docMk/>
          <pc:sldMk cId="491111043" sldId="268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491111043" sldId="268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491111043" sldId="268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491111043" sldId="268"/>
            <ac:spMk id="5" creationId="{00000000-0000-0000-0000-000000000000}"/>
          </ac:spMkLst>
        </pc:spChg>
      </pc:sldChg>
      <pc:sldChg chg="modSp del">
        <pc:chgData name="LESLYE ESTEFANIA CASTRO ERAS" userId="7e3e7b01-b50c-49cf-a17b-02be54cdd912" providerId="ADAL" clId="{2F951165-E420-49F1-B3B1-7E401089ABBD}" dt="2021-09-13T17:56:37.546" v="339" actId="47"/>
        <pc:sldMkLst>
          <pc:docMk/>
          <pc:sldMk cId="2728424734" sldId="269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728424734" sldId="269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728424734" sldId="269"/>
            <ac:spMk id="5" creationId="{00000000-0000-0000-0000-000000000000}"/>
          </ac:spMkLst>
        </pc:spChg>
      </pc:sldChg>
      <pc:sldChg chg="modSp new mod">
        <pc:chgData name="LESLYE ESTEFANIA CASTRO ERAS" userId="7e3e7b01-b50c-49cf-a17b-02be54cdd912" providerId="ADAL" clId="{2F951165-E420-49F1-B3B1-7E401089ABBD}" dt="2021-09-19T18:39:25.425" v="1965" actId="20577"/>
        <pc:sldMkLst>
          <pc:docMk/>
          <pc:sldMk cId="3582827260" sldId="269"/>
        </pc:sldMkLst>
        <pc:spChg chg="mod">
          <ac:chgData name="LESLYE ESTEFANIA CASTRO ERAS" userId="7e3e7b01-b50c-49cf-a17b-02be54cdd912" providerId="ADAL" clId="{2F951165-E420-49F1-B3B1-7E401089ABBD}" dt="2021-09-19T18:33:36.568" v="1559" actId="20577"/>
          <ac:spMkLst>
            <pc:docMk/>
            <pc:sldMk cId="3582827260" sldId="269"/>
            <ac:spMk id="2" creationId="{BDD2E4DC-B096-4C7A-8FA9-6CE55432B698}"/>
          </ac:spMkLst>
        </pc:spChg>
        <pc:spChg chg="mod">
          <ac:chgData name="LESLYE ESTEFANIA CASTRO ERAS" userId="7e3e7b01-b50c-49cf-a17b-02be54cdd912" providerId="ADAL" clId="{2F951165-E420-49F1-B3B1-7E401089ABBD}" dt="2021-09-19T18:39:25.425" v="1965" actId="20577"/>
          <ac:spMkLst>
            <pc:docMk/>
            <pc:sldMk cId="3582827260" sldId="269"/>
            <ac:spMk id="3" creationId="{DD8B1047-E1BD-48D5-A9CA-2B81FA6573D9}"/>
          </ac:spMkLst>
        </pc:spChg>
      </pc:sldChg>
      <pc:sldChg chg="modSp new del mod">
        <pc:chgData name="LESLYE ESTEFANIA CASTRO ERAS" userId="7e3e7b01-b50c-49cf-a17b-02be54cdd912" providerId="ADAL" clId="{2F951165-E420-49F1-B3B1-7E401089ABBD}" dt="2021-09-18T18:41:24.525" v="1514" actId="47"/>
        <pc:sldMkLst>
          <pc:docMk/>
          <pc:sldMk cId="3777823350" sldId="269"/>
        </pc:sldMkLst>
        <pc:spChg chg="mod">
          <ac:chgData name="LESLYE ESTEFANIA CASTRO ERAS" userId="7e3e7b01-b50c-49cf-a17b-02be54cdd912" providerId="ADAL" clId="{2F951165-E420-49F1-B3B1-7E401089ABBD}" dt="2021-09-13T18:11:19.110" v="1386" actId="20577"/>
          <ac:spMkLst>
            <pc:docMk/>
            <pc:sldMk cId="3777823350" sldId="269"/>
            <ac:spMk id="2" creationId="{95CE08A2-1C33-47A2-8893-CE2888CE5C50}"/>
          </ac:spMkLst>
        </pc:spChg>
      </pc:sldChg>
      <pc:sldChg chg="modSp del mod">
        <pc:chgData name="LESLYE ESTEFANIA CASTRO ERAS" userId="7e3e7b01-b50c-49cf-a17b-02be54cdd912" providerId="ADAL" clId="{2F951165-E420-49F1-B3B1-7E401089ABBD}" dt="2021-09-13T17:56:37.729" v="340" actId="47"/>
        <pc:sldMkLst>
          <pc:docMk/>
          <pc:sldMk cId="827046995" sldId="270"/>
        </pc:sldMkLst>
        <pc:spChg chg="mod">
          <ac:chgData name="LESLYE ESTEFANIA CASTRO ERAS" userId="7e3e7b01-b50c-49cf-a17b-02be54cdd912" providerId="ADAL" clId="{2F951165-E420-49F1-B3B1-7E401089ABBD}" dt="2021-09-07T14:24:36.423" v="6" actId="27636"/>
          <ac:spMkLst>
            <pc:docMk/>
            <pc:sldMk cId="827046995" sldId="270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827046995" sldId="270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827046995" sldId="270"/>
            <ac:spMk id="5" creationId="{00000000-0000-0000-0000-000000000000}"/>
          </ac:spMkLst>
        </pc:spChg>
      </pc:sldChg>
      <pc:sldChg chg="addSp modSp new mod">
        <pc:chgData name="LESLYE ESTEFANIA CASTRO ERAS" userId="7e3e7b01-b50c-49cf-a17b-02be54cdd912" providerId="ADAL" clId="{2F951165-E420-49F1-B3B1-7E401089ABBD}" dt="2021-09-19T18:42:57.185" v="2006" actId="1076"/>
        <pc:sldMkLst>
          <pc:docMk/>
          <pc:sldMk cId="4082141021" sldId="270"/>
        </pc:sldMkLst>
        <pc:spChg chg="mod">
          <ac:chgData name="LESLYE ESTEFANIA CASTRO ERAS" userId="7e3e7b01-b50c-49cf-a17b-02be54cdd912" providerId="ADAL" clId="{2F951165-E420-49F1-B3B1-7E401089ABBD}" dt="2021-09-19T18:39:56.925" v="1967"/>
          <ac:spMkLst>
            <pc:docMk/>
            <pc:sldMk cId="4082141021" sldId="270"/>
            <ac:spMk id="2" creationId="{A1C4A08E-C621-4A35-AA49-91780C17FA55}"/>
          </ac:spMkLst>
        </pc:spChg>
        <pc:spChg chg="mod">
          <ac:chgData name="LESLYE ESTEFANIA CASTRO ERAS" userId="7e3e7b01-b50c-49cf-a17b-02be54cdd912" providerId="ADAL" clId="{2F951165-E420-49F1-B3B1-7E401089ABBD}" dt="2021-09-19T18:42:49.923" v="2003" actId="1076"/>
          <ac:spMkLst>
            <pc:docMk/>
            <pc:sldMk cId="4082141021" sldId="270"/>
            <ac:spMk id="3" creationId="{CC96F5DD-9277-4F4E-B80E-CF9FDFB66AE1}"/>
          </ac:spMkLst>
        </pc:spChg>
        <pc:picChg chg="add mod modCrop">
          <ac:chgData name="LESLYE ESTEFANIA CASTRO ERAS" userId="7e3e7b01-b50c-49cf-a17b-02be54cdd912" providerId="ADAL" clId="{2F951165-E420-49F1-B3B1-7E401089ABBD}" dt="2021-09-19T18:42:57.185" v="2006" actId="1076"/>
          <ac:picMkLst>
            <pc:docMk/>
            <pc:sldMk cId="4082141021" sldId="270"/>
            <ac:picMk id="6" creationId="{7B0B4CBA-125E-4644-B12A-458DBA2D69C1}"/>
          </ac:picMkLst>
        </pc:picChg>
      </pc:sldChg>
      <pc:sldChg chg="modSp del mod">
        <pc:chgData name="LESLYE ESTEFANIA CASTRO ERAS" userId="7e3e7b01-b50c-49cf-a17b-02be54cdd912" providerId="ADAL" clId="{2F951165-E420-49F1-B3B1-7E401089ABBD}" dt="2021-09-13T17:56:37.938" v="341" actId="47"/>
        <pc:sldMkLst>
          <pc:docMk/>
          <pc:sldMk cId="324056808" sldId="271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24056808" sldId="271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24056808" sldId="271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432" v="7" actId="27636"/>
          <ac:spMkLst>
            <pc:docMk/>
            <pc:sldMk cId="324056808" sldId="271"/>
            <ac:spMk id="5" creationId="{00000000-0000-0000-0000-000000000000}"/>
          </ac:spMkLst>
        </pc:spChg>
      </pc:sldChg>
      <pc:sldChg chg="modSp new mod">
        <pc:chgData name="LESLYE ESTEFANIA CASTRO ERAS" userId="7e3e7b01-b50c-49cf-a17b-02be54cdd912" providerId="ADAL" clId="{2F951165-E420-49F1-B3B1-7E401089ABBD}" dt="2021-09-19T18:54:42.535" v="2668" actId="27636"/>
        <pc:sldMkLst>
          <pc:docMk/>
          <pc:sldMk cId="2025897754" sldId="271"/>
        </pc:sldMkLst>
        <pc:spChg chg="mod">
          <ac:chgData name="LESLYE ESTEFANIA CASTRO ERAS" userId="7e3e7b01-b50c-49cf-a17b-02be54cdd912" providerId="ADAL" clId="{2F951165-E420-49F1-B3B1-7E401089ABBD}" dt="2021-09-19T18:48:39.902" v="2047" actId="20577"/>
          <ac:spMkLst>
            <pc:docMk/>
            <pc:sldMk cId="2025897754" sldId="271"/>
            <ac:spMk id="2" creationId="{0B78C04D-1D6D-492F-8A4D-2838D4EEDD94}"/>
          </ac:spMkLst>
        </pc:spChg>
        <pc:spChg chg="mod">
          <ac:chgData name="LESLYE ESTEFANIA CASTRO ERAS" userId="7e3e7b01-b50c-49cf-a17b-02be54cdd912" providerId="ADAL" clId="{2F951165-E420-49F1-B3B1-7E401089ABBD}" dt="2021-09-19T18:54:42.535" v="2668" actId="27636"/>
          <ac:spMkLst>
            <pc:docMk/>
            <pc:sldMk cId="2025897754" sldId="271"/>
            <ac:spMk id="3" creationId="{955DC3DD-E11B-48C6-B223-8347D72A140B}"/>
          </ac:spMkLst>
        </pc:spChg>
      </pc:sldChg>
      <pc:sldChg chg="modSp del">
        <pc:chgData name="LESLYE ESTEFANIA CASTRO ERAS" userId="7e3e7b01-b50c-49cf-a17b-02be54cdd912" providerId="ADAL" clId="{2F951165-E420-49F1-B3B1-7E401089ABBD}" dt="2021-09-13T17:56:38.233" v="342" actId="47"/>
        <pc:sldMkLst>
          <pc:docMk/>
          <pc:sldMk cId="3274585795" sldId="272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274585795" sldId="272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274585795" sldId="272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274585795" sldId="272"/>
            <ac:spMk id="4" creationId="{00000000-0000-0000-0000-000000000000}"/>
          </ac:spMkLst>
        </pc:spChg>
      </pc:sldChg>
      <pc:sldChg chg="addSp modSp add mod ord">
        <pc:chgData name="LESLYE ESTEFANIA CASTRO ERAS" userId="7e3e7b01-b50c-49cf-a17b-02be54cdd912" providerId="ADAL" clId="{2F951165-E420-49F1-B3B1-7E401089ABBD}" dt="2021-09-19T18:48:32.142" v="2037"/>
        <pc:sldMkLst>
          <pc:docMk/>
          <pc:sldMk cId="3649935035" sldId="272"/>
        </pc:sldMkLst>
        <pc:spChg chg="add mod">
          <ac:chgData name="LESLYE ESTEFANIA CASTRO ERAS" userId="7e3e7b01-b50c-49cf-a17b-02be54cdd912" providerId="ADAL" clId="{2F951165-E420-49F1-B3B1-7E401089ABBD}" dt="2021-09-19T18:48:24.588" v="2034" actId="255"/>
          <ac:spMkLst>
            <pc:docMk/>
            <pc:sldMk cId="3649935035" sldId="272"/>
            <ac:spMk id="5" creationId="{D21D6874-F34C-42A4-A15F-BBD1559E66D8}"/>
          </ac:spMkLst>
        </pc:spChg>
        <pc:picChg chg="mod">
          <ac:chgData name="LESLYE ESTEFANIA CASTRO ERAS" userId="7e3e7b01-b50c-49cf-a17b-02be54cdd912" providerId="ADAL" clId="{2F951165-E420-49F1-B3B1-7E401089ABBD}" dt="2021-09-19T18:48:29.497" v="2035" actId="14100"/>
          <ac:picMkLst>
            <pc:docMk/>
            <pc:sldMk cId="3649935035" sldId="272"/>
            <ac:picMk id="6" creationId="{7B0B4CBA-125E-4644-B12A-458DBA2D69C1}"/>
          </ac:picMkLst>
        </pc:picChg>
      </pc:sldChg>
      <pc:sldChg chg="addSp delSp modSp new mod">
        <pc:chgData name="LESLYE ESTEFANIA CASTRO ERAS" userId="7e3e7b01-b50c-49cf-a17b-02be54cdd912" providerId="ADAL" clId="{2F951165-E420-49F1-B3B1-7E401089ABBD}" dt="2021-09-19T18:56:31.999" v="2710" actId="313"/>
        <pc:sldMkLst>
          <pc:docMk/>
          <pc:sldMk cId="2582886331" sldId="273"/>
        </pc:sldMkLst>
        <pc:spChg chg="mod">
          <ac:chgData name="LESLYE ESTEFANIA CASTRO ERAS" userId="7e3e7b01-b50c-49cf-a17b-02be54cdd912" providerId="ADAL" clId="{2F951165-E420-49F1-B3B1-7E401089ABBD}" dt="2021-09-19T18:55:03.228" v="2670"/>
          <ac:spMkLst>
            <pc:docMk/>
            <pc:sldMk cId="2582886331" sldId="273"/>
            <ac:spMk id="2" creationId="{94F5F55A-275F-48DA-88D8-3B75B634BD90}"/>
          </ac:spMkLst>
        </pc:spChg>
        <pc:spChg chg="del">
          <ac:chgData name="LESLYE ESTEFANIA CASTRO ERAS" userId="7e3e7b01-b50c-49cf-a17b-02be54cdd912" providerId="ADAL" clId="{2F951165-E420-49F1-B3B1-7E401089ABBD}" dt="2021-09-19T18:55:25.535" v="2671" actId="22"/>
          <ac:spMkLst>
            <pc:docMk/>
            <pc:sldMk cId="2582886331" sldId="273"/>
            <ac:spMk id="3" creationId="{41DCDEDD-A6B8-40EB-A04E-0F1E228F146C}"/>
          </ac:spMkLst>
        </pc:spChg>
        <pc:spChg chg="add mod">
          <ac:chgData name="LESLYE ESTEFANIA CASTRO ERAS" userId="7e3e7b01-b50c-49cf-a17b-02be54cdd912" providerId="ADAL" clId="{2F951165-E420-49F1-B3B1-7E401089ABBD}" dt="2021-09-19T18:56:31.999" v="2710" actId="313"/>
          <ac:spMkLst>
            <pc:docMk/>
            <pc:sldMk cId="2582886331" sldId="273"/>
            <ac:spMk id="7" creationId="{5B15682B-B2BE-4E16-89C5-125FA45AF03C}"/>
          </ac:spMkLst>
        </pc:spChg>
        <pc:picChg chg="add mod ord modCrop">
          <ac:chgData name="LESLYE ESTEFANIA CASTRO ERAS" userId="7e3e7b01-b50c-49cf-a17b-02be54cdd912" providerId="ADAL" clId="{2F951165-E420-49F1-B3B1-7E401089ABBD}" dt="2021-09-19T18:56:10.331" v="2679" actId="1076"/>
          <ac:picMkLst>
            <pc:docMk/>
            <pc:sldMk cId="2582886331" sldId="273"/>
            <ac:picMk id="6" creationId="{1C29806E-4FB8-41A5-B11F-7BDA6B277FC0}"/>
          </ac:picMkLst>
        </pc:picChg>
      </pc:sldChg>
      <pc:sldChg chg="addSp delSp modSp new mod">
        <pc:chgData name="LESLYE ESTEFANIA CASTRO ERAS" userId="7e3e7b01-b50c-49cf-a17b-02be54cdd912" providerId="ADAL" clId="{2F951165-E420-49F1-B3B1-7E401089ABBD}" dt="2021-09-19T19:06:10.983" v="2857"/>
        <pc:sldMkLst>
          <pc:docMk/>
          <pc:sldMk cId="1722089517" sldId="274"/>
        </pc:sldMkLst>
        <pc:spChg chg="mod">
          <ac:chgData name="LESLYE ESTEFANIA CASTRO ERAS" userId="7e3e7b01-b50c-49cf-a17b-02be54cdd912" providerId="ADAL" clId="{2F951165-E420-49F1-B3B1-7E401089ABBD}" dt="2021-09-19T19:00:18.871" v="2720" actId="20577"/>
          <ac:spMkLst>
            <pc:docMk/>
            <pc:sldMk cId="1722089517" sldId="274"/>
            <ac:spMk id="2" creationId="{3F514958-9E65-44E7-86FA-160347FA1A72}"/>
          </ac:spMkLst>
        </pc:spChg>
        <pc:spChg chg="del">
          <ac:chgData name="LESLYE ESTEFANIA CASTRO ERAS" userId="7e3e7b01-b50c-49cf-a17b-02be54cdd912" providerId="ADAL" clId="{2F951165-E420-49F1-B3B1-7E401089ABBD}" dt="2021-09-19T19:00:53.281" v="2721" actId="22"/>
          <ac:spMkLst>
            <pc:docMk/>
            <pc:sldMk cId="1722089517" sldId="274"/>
            <ac:spMk id="3" creationId="{933DBC25-024F-4915-807C-4E66B411E970}"/>
          </ac:spMkLst>
        </pc:spChg>
        <pc:spChg chg="add del mod">
          <ac:chgData name="LESLYE ESTEFANIA CASTRO ERAS" userId="7e3e7b01-b50c-49cf-a17b-02be54cdd912" providerId="ADAL" clId="{2F951165-E420-49F1-B3B1-7E401089ABBD}" dt="2021-09-19T19:06:10.983" v="2857"/>
          <ac:spMkLst>
            <pc:docMk/>
            <pc:sldMk cId="1722089517" sldId="274"/>
            <ac:spMk id="7" creationId="{9711F814-CDBF-484B-96B7-046A73FAD1C6}"/>
          </ac:spMkLst>
        </pc:spChg>
        <pc:spChg chg="add mod">
          <ac:chgData name="LESLYE ESTEFANIA CASTRO ERAS" userId="7e3e7b01-b50c-49cf-a17b-02be54cdd912" providerId="ADAL" clId="{2F951165-E420-49F1-B3B1-7E401089ABBD}" dt="2021-09-19T19:06:10.284" v="2855" actId="1076"/>
          <ac:spMkLst>
            <pc:docMk/>
            <pc:sldMk cId="1722089517" sldId="274"/>
            <ac:spMk id="8" creationId="{DAB28224-2E66-4D92-9ABD-A71B8FCDC930}"/>
          </ac:spMkLst>
        </pc:spChg>
        <pc:picChg chg="add mod ord modCrop">
          <ac:chgData name="LESLYE ESTEFANIA CASTRO ERAS" userId="7e3e7b01-b50c-49cf-a17b-02be54cdd912" providerId="ADAL" clId="{2F951165-E420-49F1-B3B1-7E401089ABBD}" dt="2021-09-19T19:02:25.343" v="2729" actId="14100"/>
          <ac:picMkLst>
            <pc:docMk/>
            <pc:sldMk cId="1722089517" sldId="274"/>
            <ac:picMk id="6" creationId="{CFA7BFE4-F258-46A6-B10F-B6279446DD77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8.434" v="343" actId="47"/>
        <pc:sldMkLst>
          <pc:docMk/>
          <pc:sldMk cId="3799981760" sldId="274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799981760" sldId="274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799981760" sldId="274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799981760" sldId="274"/>
            <ac:spMk id="6" creationId="{00000000-0000-0000-0000-000000000000}"/>
          </ac:spMkLst>
        </pc:spChg>
      </pc:sldChg>
      <pc:sldChg chg="addSp delSp modSp new mod">
        <pc:chgData name="LESLYE ESTEFANIA CASTRO ERAS" userId="7e3e7b01-b50c-49cf-a17b-02be54cdd912" providerId="ADAL" clId="{2F951165-E420-49F1-B3B1-7E401089ABBD}" dt="2021-09-19T19:07:36.845" v="2913" actId="14100"/>
        <pc:sldMkLst>
          <pc:docMk/>
          <pc:sldMk cId="2258929852" sldId="275"/>
        </pc:sldMkLst>
        <pc:spChg chg="mod">
          <ac:chgData name="LESLYE ESTEFANIA CASTRO ERAS" userId="7e3e7b01-b50c-49cf-a17b-02be54cdd912" providerId="ADAL" clId="{2F951165-E420-49F1-B3B1-7E401089ABBD}" dt="2021-09-19T19:06:39.735" v="2907" actId="20577"/>
          <ac:spMkLst>
            <pc:docMk/>
            <pc:sldMk cId="2258929852" sldId="275"/>
            <ac:spMk id="2" creationId="{46A93A0F-3C63-42A4-A886-6416F3932C5E}"/>
          </ac:spMkLst>
        </pc:spChg>
        <pc:spChg chg="del">
          <ac:chgData name="LESLYE ESTEFANIA CASTRO ERAS" userId="7e3e7b01-b50c-49cf-a17b-02be54cdd912" providerId="ADAL" clId="{2F951165-E420-49F1-B3B1-7E401089ABBD}" dt="2021-09-19T19:07:14.818" v="2908" actId="22"/>
          <ac:spMkLst>
            <pc:docMk/>
            <pc:sldMk cId="2258929852" sldId="275"/>
            <ac:spMk id="3" creationId="{EDA168A5-F846-4D1F-BEBC-09C4BA61CD02}"/>
          </ac:spMkLst>
        </pc:spChg>
        <pc:picChg chg="add mod ord modCrop">
          <ac:chgData name="LESLYE ESTEFANIA CASTRO ERAS" userId="7e3e7b01-b50c-49cf-a17b-02be54cdd912" providerId="ADAL" clId="{2F951165-E420-49F1-B3B1-7E401089ABBD}" dt="2021-09-19T19:07:36.845" v="2913" actId="14100"/>
          <ac:picMkLst>
            <pc:docMk/>
            <pc:sldMk cId="2258929852" sldId="275"/>
            <ac:picMk id="6" creationId="{8675BB8A-734A-433B-93B7-48234B4F5EFE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8.844" v="345" actId="47"/>
        <pc:sldMkLst>
          <pc:docMk/>
          <pc:sldMk cId="3097007508" sldId="275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097007508" sldId="275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097007508" sldId="275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097007508" sldId="275"/>
            <ac:spMk id="4" creationId="{00000000-0000-0000-0000-000000000000}"/>
          </ac:spMkLst>
        </pc:spChg>
      </pc:sldChg>
      <pc:sldChg chg="addSp delSp modSp new mod">
        <pc:chgData name="LESLYE ESTEFANIA CASTRO ERAS" userId="7e3e7b01-b50c-49cf-a17b-02be54cdd912" providerId="ADAL" clId="{2F951165-E420-49F1-B3B1-7E401089ABBD}" dt="2021-09-19T19:15:57.374" v="3113" actId="1076"/>
        <pc:sldMkLst>
          <pc:docMk/>
          <pc:sldMk cId="2546793590" sldId="276"/>
        </pc:sldMkLst>
        <pc:spChg chg="mod">
          <ac:chgData name="LESLYE ESTEFANIA CASTRO ERAS" userId="7e3e7b01-b50c-49cf-a17b-02be54cdd912" providerId="ADAL" clId="{2F951165-E420-49F1-B3B1-7E401089ABBD}" dt="2021-09-19T19:11:11.033" v="2961" actId="20577"/>
          <ac:spMkLst>
            <pc:docMk/>
            <pc:sldMk cId="2546793590" sldId="276"/>
            <ac:spMk id="2" creationId="{18ADBA4C-FDE9-49AA-B9B1-58F805CE4F81}"/>
          </ac:spMkLst>
        </pc:spChg>
        <pc:spChg chg="del">
          <ac:chgData name="LESLYE ESTEFANIA CASTRO ERAS" userId="7e3e7b01-b50c-49cf-a17b-02be54cdd912" providerId="ADAL" clId="{2F951165-E420-49F1-B3B1-7E401089ABBD}" dt="2021-09-19T19:13:28.867" v="2962" actId="22"/>
          <ac:spMkLst>
            <pc:docMk/>
            <pc:sldMk cId="2546793590" sldId="276"/>
            <ac:spMk id="3" creationId="{91C90760-0169-4B66-859D-CAA359837358}"/>
          </ac:spMkLst>
        </pc:spChg>
        <pc:spChg chg="add mod">
          <ac:chgData name="LESLYE ESTEFANIA CASTRO ERAS" userId="7e3e7b01-b50c-49cf-a17b-02be54cdd912" providerId="ADAL" clId="{2F951165-E420-49F1-B3B1-7E401089ABBD}" dt="2021-09-19T19:15:28.226" v="3112" actId="20577"/>
          <ac:spMkLst>
            <pc:docMk/>
            <pc:sldMk cId="2546793590" sldId="276"/>
            <ac:spMk id="7" creationId="{9895F4AC-A701-4D1D-8FB5-9B62DB5EAFBC}"/>
          </ac:spMkLst>
        </pc:spChg>
        <pc:picChg chg="add mod ord modCrop">
          <ac:chgData name="LESLYE ESTEFANIA CASTRO ERAS" userId="7e3e7b01-b50c-49cf-a17b-02be54cdd912" providerId="ADAL" clId="{2F951165-E420-49F1-B3B1-7E401089ABBD}" dt="2021-09-19T19:15:57.374" v="3113" actId="1076"/>
          <ac:picMkLst>
            <pc:docMk/>
            <pc:sldMk cId="2546793590" sldId="276"/>
            <ac:picMk id="6" creationId="{07F36EEA-4BFA-4BC7-ABE2-08E368E68EA7}"/>
          </ac:picMkLst>
        </pc:picChg>
      </pc:sldChg>
      <pc:sldChg chg="addSp delSp modSp new mod">
        <pc:chgData name="LESLYE ESTEFANIA CASTRO ERAS" userId="7e3e7b01-b50c-49cf-a17b-02be54cdd912" providerId="ADAL" clId="{2F951165-E420-49F1-B3B1-7E401089ABBD}" dt="2021-09-19T19:18:41.845" v="3132" actId="1076"/>
        <pc:sldMkLst>
          <pc:docMk/>
          <pc:sldMk cId="1562595900" sldId="277"/>
        </pc:sldMkLst>
        <pc:spChg chg="mod">
          <ac:chgData name="LESLYE ESTEFANIA CASTRO ERAS" userId="7e3e7b01-b50c-49cf-a17b-02be54cdd912" providerId="ADAL" clId="{2F951165-E420-49F1-B3B1-7E401089ABBD}" dt="2021-09-19T19:16:17.814" v="3115"/>
          <ac:spMkLst>
            <pc:docMk/>
            <pc:sldMk cId="1562595900" sldId="277"/>
            <ac:spMk id="2" creationId="{9CF98929-B9FB-4369-BC93-DE62CB497BF4}"/>
          </ac:spMkLst>
        </pc:spChg>
        <pc:spChg chg="del">
          <ac:chgData name="LESLYE ESTEFANIA CASTRO ERAS" userId="7e3e7b01-b50c-49cf-a17b-02be54cdd912" providerId="ADAL" clId="{2F951165-E420-49F1-B3B1-7E401089ABBD}" dt="2021-09-19T19:16:43.400" v="3116" actId="22"/>
          <ac:spMkLst>
            <pc:docMk/>
            <pc:sldMk cId="1562595900" sldId="277"/>
            <ac:spMk id="3" creationId="{95B7A888-E165-4644-B240-F83669ADFF82}"/>
          </ac:spMkLst>
        </pc:spChg>
        <pc:picChg chg="add mod ord modCrop">
          <ac:chgData name="LESLYE ESTEFANIA CASTRO ERAS" userId="7e3e7b01-b50c-49cf-a17b-02be54cdd912" providerId="ADAL" clId="{2F951165-E420-49F1-B3B1-7E401089ABBD}" dt="2021-09-19T19:18:22.148" v="3129" actId="1076"/>
          <ac:picMkLst>
            <pc:docMk/>
            <pc:sldMk cId="1562595900" sldId="277"/>
            <ac:picMk id="6" creationId="{E62D78F3-C5D9-454F-BFDA-7995803594AE}"/>
          </ac:picMkLst>
        </pc:picChg>
        <pc:picChg chg="add mod modCrop">
          <ac:chgData name="LESLYE ESTEFANIA CASTRO ERAS" userId="7e3e7b01-b50c-49cf-a17b-02be54cdd912" providerId="ADAL" clId="{2F951165-E420-49F1-B3B1-7E401089ABBD}" dt="2021-09-19T19:18:41.845" v="3132" actId="1076"/>
          <ac:picMkLst>
            <pc:docMk/>
            <pc:sldMk cId="1562595900" sldId="277"/>
            <ac:picMk id="7" creationId="{8EFD7125-1EA6-4167-93B6-A15F4FCA3D32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8.633" v="344" actId="47"/>
        <pc:sldMkLst>
          <pc:docMk/>
          <pc:sldMk cId="1789767735" sldId="278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89767735" sldId="278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89767735" sldId="278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89767735" sldId="278"/>
            <ac:spMk id="4" creationId="{00000000-0000-0000-0000-000000000000}"/>
          </ac:spMkLst>
        </pc:spChg>
      </pc:sldChg>
      <pc:sldChg chg="modSp new mod">
        <pc:chgData name="LESLYE ESTEFANIA CASTRO ERAS" userId="7e3e7b01-b50c-49cf-a17b-02be54cdd912" providerId="ADAL" clId="{2F951165-E420-49F1-B3B1-7E401089ABBD}" dt="2021-09-19T19:23:41.305" v="3855" actId="20577"/>
        <pc:sldMkLst>
          <pc:docMk/>
          <pc:sldMk cId="3547333768" sldId="278"/>
        </pc:sldMkLst>
        <pc:spChg chg="mod">
          <ac:chgData name="LESLYE ESTEFANIA CASTRO ERAS" userId="7e3e7b01-b50c-49cf-a17b-02be54cdd912" providerId="ADAL" clId="{2F951165-E420-49F1-B3B1-7E401089ABBD}" dt="2021-09-19T19:19:06.207" v="3150" actId="20577"/>
          <ac:spMkLst>
            <pc:docMk/>
            <pc:sldMk cId="3547333768" sldId="278"/>
            <ac:spMk id="2" creationId="{7E6EC10D-4E89-415B-B854-D9F4DBE526C2}"/>
          </ac:spMkLst>
        </pc:spChg>
        <pc:spChg chg="mod">
          <ac:chgData name="LESLYE ESTEFANIA CASTRO ERAS" userId="7e3e7b01-b50c-49cf-a17b-02be54cdd912" providerId="ADAL" clId="{2F951165-E420-49F1-B3B1-7E401089ABBD}" dt="2021-09-19T19:23:41.305" v="3855" actId="20577"/>
          <ac:spMkLst>
            <pc:docMk/>
            <pc:sldMk cId="3547333768" sldId="278"/>
            <ac:spMk id="3" creationId="{3CB29C26-865B-412C-BCA0-946E5245839B}"/>
          </ac:spMkLst>
        </pc:spChg>
      </pc:sldChg>
      <pc:sldChg chg="addSp modSp new mod">
        <pc:chgData name="LESLYE ESTEFANIA CASTRO ERAS" userId="7e3e7b01-b50c-49cf-a17b-02be54cdd912" providerId="ADAL" clId="{2F951165-E420-49F1-B3B1-7E401089ABBD}" dt="2021-09-19T19:25:24.386" v="3958" actId="14100"/>
        <pc:sldMkLst>
          <pc:docMk/>
          <pc:sldMk cId="4114590921" sldId="279"/>
        </pc:sldMkLst>
        <pc:spChg chg="mod">
          <ac:chgData name="LESLYE ESTEFANIA CASTRO ERAS" userId="7e3e7b01-b50c-49cf-a17b-02be54cdd912" providerId="ADAL" clId="{2F951165-E420-49F1-B3B1-7E401089ABBD}" dt="2021-09-19T19:24:01.071" v="3900" actId="20577"/>
          <ac:spMkLst>
            <pc:docMk/>
            <pc:sldMk cId="4114590921" sldId="279"/>
            <ac:spMk id="2" creationId="{F1982662-400C-46DE-97D7-15ECA153BAF0}"/>
          </ac:spMkLst>
        </pc:spChg>
        <pc:spChg chg="mod">
          <ac:chgData name="LESLYE ESTEFANIA CASTRO ERAS" userId="7e3e7b01-b50c-49cf-a17b-02be54cdd912" providerId="ADAL" clId="{2F951165-E420-49F1-B3B1-7E401089ABBD}" dt="2021-09-19T19:25:24.386" v="3958" actId="14100"/>
          <ac:spMkLst>
            <pc:docMk/>
            <pc:sldMk cId="4114590921" sldId="279"/>
            <ac:spMk id="3" creationId="{4A89EA05-FB53-4E08-A1B3-5D046511F818}"/>
          </ac:spMkLst>
        </pc:spChg>
        <pc:picChg chg="add mod modCrop">
          <ac:chgData name="LESLYE ESTEFANIA CASTRO ERAS" userId="7e3e7b01-b50c-49cf-a17b-02be54cdd912" providerId="ADAL" clId="{2F951165-E420-49F1-B3B1-7E401089ABBD}" dt="2021-09-19T19:25:18.715" v="3956" actId="1076"/>
          <ac:picMkLst>
            <pc:docMk/>
            <pc:sldMk cId="4114590921" sldId="279"/>
            <ac:picMk id="6" creationId="{5A16D50E-B475-4968-88A1-B01F4F22BFD8}"/>
          </ac:picMkLst>
        </pc:picChg>
      </pc:sldChg>
      <pc:sldChg chg="new">
        <pc:chgData name="LESLYE ESTEFANIA CASTRO ERAS" userId="7e3e7b01-b50c-49cf-a17b-02be54cdd912" providerId="ADAL" clId="{2F951165-E420-49F1-B3B1-7E401089ABBD}" dt="2021-09-19T19:26:09.747" v="3959" actId="680"/>
        <pc:sldMkLst>
          <pc:docMk/>
          <pc:sldMk cId="694681831" sldId="280"/>
        </pc:sldMkLst>
      </pc:sldChg>
      <pc:sldChg chg="modSp new mod">
        <pc:chgData name="LESLYE ESTEFANIA CASTRO ERAS" userId="7e3e7b01-b50c-49cf-a17b-02be54cdd912" providerId="ADAL" clId="{2F951165-E420-49F1-B3B1-7E401089ABBD}" dt="2021-09-19T19:28:01.859" v="4341" actId="20577"/>
        <pc:sldMkLst>
          <pc:docMk/>
          <pc:sldMk cId="2286904457" sldId="281"/>
        </pc:sldMkLst>
        <pc:spChg chg="mod">
          <ac:chgData name="LESLYE ESTEFANIA CASTRO ERAS" userId="7e3e7b01-b50c-49cf-a17b-02be54cdd912" providerId="ADAL" clId="{2F951165-E420-49F1-B3B1-7E401089ABBD}" dt="2021-09-19T19:26:22.381" v="4002" actId="20577"/>
          <ac:spMkLst>
            <pc:docMk/>
            <pc:sldMk cId="2286904457" sldId="281"/>
            <ac:spMk id="2" creationId="{DBE1A2DB-BCC8-4D7E-93A3-E10D02C4DB35}"/>
          </ac:spMkLst>
        </pc:spChg>
        <pc:spChg chg="mod">
          <ac:chgData name="LESLYE ESTEFANIA CASTRO ERAS" userId="7e3e7b01-b50c-49cf-a17b-02be54cdd912" providerId="ADAL" clId="{2F951165-E420-49F1-B3B1-7E401089ABBD}" dt="2021-09-19T19:28:01.859" v="4341" actId="20577"/>
          <ac:spMkLst>
            <pc:docMk/>
            <pc:sldMk cId="2286904457" sldId="281"/>
            <ac:spMk id="3" creationId="{2E286473-A7AE-41DC-A496-8D816E99DB2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5CFE5-2AD4-4879-806E-3CFE14402E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00069C4-4D8F-4B90-A8D2-6CB9C9955A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HISTORICO</a:t>
          </a:r>
        </a:p>
      </dgm:t>
    </dgm:pt>
    <dgm:pt modelId="{9A2AA9A5-9CF4-48E9-B73B-725FD8062186}" type="parTrans" cxnId="{DE6D209C-D791-4D71-9C95-CB8AA1E2723E}">
      <dgm:prSet/>
      <dgm:spPr/>
      <dgm:t>
        <a:bodyPr/>
        <a:lstStyle/>
        <a:p>
          <a:endParaRPr lang="en-US"/>
        </a:p>
      </dgm:t>
    </dgm:pt>
    <dgm:pt modelId="{7669042A-750F-47AF-9185-FF42559BAE83}" type="sibTrans" cxnId="{DE6D209C-D791-4D71-9C95-CB8AA1E2723E}">
      <dgm:prSet/>
      <dgm:spPr/>
      <dgm:t>
        <a:bodyPr/>
        <a:lstStyle/>
        <a:p>
          <a:endParaRPr lang="en-US"/>
        </a:p>
      </dgm:t>
    </dgm:pt>
    <dgm:pt modelId="{F1A17C16-145B-4692-A94D-E662E49A13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ARQUITECTURA</a:t>
          </a:r>
        </a:p>
      </dgm:t>
    </dgm:pt>
    <dgm:pt modelId="{0B450344-69E6-41FB-916E-AB72F351DC2D}" type="parTrans" cxnId="{C7357399-434C-4DA8-9DC2-91D2CC093E11}">
      <dgm:prSet/>
      <dgm:spPr/>
      <dgm:t>
        <a:bodyPr/>
        <a:lstStyle/>
        <a:p>
          <a:endParaRPr lang="en-US"/>
        </a:p>
      </dgm:t>
    </dgm:pt>
    <dgm:pt modelId="{091ACCD0-C6C3-4611-90FF-8A5F2122BCC7}" type="sibTrans" cxnId="{C7357399-434C-4DA8-9DC2-91D2CC093E11}">
      <dgm:prSet/>
      <dgm:spPr/>
      <dgm:t>
        <a:bodyPr/>
        <a:lstStyle/>
        <a:p>
          <a:endParaRPr lang="en-US"/>
        </a:p>
      </dgm:t>
    </dgm:pt>
    <dgm:pt modelId="{577471F7-FA50-4BFF-BC9D-77EFBA4836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ESPECIFICAÇÕES DE CONTROLADORES LÓGICOS PROGRAMÁVEIS</a:t>
          </a:r>
        </a:p>
      </dgm:t>
    </dgm:pt>
    <dgm:pt modelId="{119F8D17-9914-4BAD-9651-DB03590B4CDD}" type="parTrans" cxnId="{879204A4-4CAD-442F-95E2-1C239B591BC6}">
      <dgm:prSet/>
      <dgm:spPr/>
    </dgm:pt>
    <dgm:pt modelId="{EB88F33D-BDF7-4FFD-B6F4-144DE4CE0AD6}" type="sibTrans" cxnId="{879204A4-4CAD-442F-95E2-1C239B591BC6}">
      <dgm:prSet/>
      <dgm:spPr/>
    </dgm:pt>
    <dgm:pt modelId="{3C5F4476-AD57-4304-BAF6-C172EF86D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INTRODUÇÃO A LINGUAGENS DE PROGRAMAÇÇAO</a:t>
          </a:r>
        </a:p>
      </dgm:t>
    </dgm:pt>
    <dgm:pt modelId="{F209933F-C8AF-4F66-9487-5FBCE4773A81}" type="parTrans" cxnId="{71AD15DF-7B98-4488-AA37-145DEB0C5CF3}">
      <dgm:prSet/>
      <dgm:spPr/>
    </dgm:pt>
    <dgm:pt modelId="{7B3F425B-B844-4315-89A4-9045E74355F0}" type="sibTrans" cxnId="{71AD15DF-7B98-4488-AA37-145DEB0C5CF3}">
      <dgm:prSet/>
      <dgm:spPr/>
    </dgm:pt>
    <dgm:pt modelId="{2528ACDF-4D7D-4820-B62F-781836FE5951}" type="pres">
      <dgm:prSet presAssocID="{A1D5CFE5-2AD4-4879-806E-3CFE14402EF1}" presName="root" presStyleCnt="0">
        <dgm:presLayoutVars>
          <dgm:dir/>
          <dgm:resizeHandles val="exact"/>
        </dgm:presLayoutVars>
      </dgm:prSet>
      <dgm:spPr/>
    </dgm:pt>
    <dgm:pt modelId="{20FA86F4-D539-45EA-90B9-70E9F7E7C037}" type="pres">
      <dgm:prSet presAssocID="{800069C4-4D8F-4B90-A8D2-6CB9C9955ACB}" presName="compNode" presStyleCnt="0"/>
      <dgm:spPr/>
    </dgm:pt>
    <dgm:pt modelId="{0A281D24-9793-4565-A452-22B7F4341F0C}" type="pres">
      <dgm:prSet presAssocID="{800069C4-4D8F-4B90-A8D2-6CB9C9955A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FBC72769-32A6-46D7-8691-BC758403DDCD}" type="pres">
      <dgm:prSet presAssocID="{800069C4-4D8F-4B90-A8D2-6CB9C9955ACB}" presName="spaceRect" presStyleCnt="0"/>
      <dgm:spPr/>
    </dgm:pt>
    <dgm:pt modelId="{09D83146-0888-421D-9A6E-FA0A271C060F}" type="pres">
      <dgm:prSet presAssocID="{800069C4-4D8F-4B90-A8D2-6CB9C9955ACB}" presName="textRect" presStyleLbl="revTx" presStyleIdx="0" presStyleCnt="4">
        <dgm:presLayoutVars>
          <dgm:chMax val="1"/>
          <dgm:chPref val="1"/>
        </dgm:presLayoutVars>
      </dgm:prSet>
      <dgm:spPr/>
    </dgm:pt>
    <dgm:pt modelId="{1EC77BC7-AC9A-402C-8368-D4D918123EAE}" type="pres">
      <dgm:prSet presAssocID="{7669042A-750F-47AF-9185-FF42559BAE83}" presName="sibTrans" presStyleCnt="0"/>
      <dgm:spPr/>
    </dgm:pt>
    <dgm:pt modelId="{FA42D70A-2BDA-4124-8D1D-C003DF631AFD}" type="pres">
      <dgm:prSet presAssocID="{F1A17C16-145B-4692-A94D-E662E49A132B}" presName="compNode" presStyleCnt="0"/>
      <dgm:spPr/>
    </dgm:pt>
    <dgm:pt modelId="{9D4885C5-79B7-459C-991C-0535E9C803E0}" type="pres">
      <dgm:prSet presAssocID="{F1A17C16-145B-4692-A94D-E662E49A13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C8E7511F-4594-4AEB-9F54-8FDE4CE160E7}" type="pres">
      <dgm:prSet presAssocID="{F1A17C16-145B-4692-A94D-E662E49A132B}" presName="spaceRect" presStyleCnt="0"/>
      <dgm:spPr/>
    </dgm:pt>
    <dgm:pt modelId="{96EF368B-C0ED-43F8-8313-567B3097A0DA}" type="pres">
      <dgm:prSet presAssocID="{F1A17C16-145B-4692-A94D-E662E49A132B}" presName="textRect" presStyleLbl="revTx" presStyleIdx="1" presStyleCnt="4">
        <dgm:presLayoutVars>
          <dgm:chMax val="1"/>
          <dgm:chPref val="1"/>
        </dgm:presLayoutVars>
      </dgm:prSet>
      <dgm:spPr/>
    </dgm:pt>
    <dgm:pt modelId="{ADF0C683-676C-48B4-8A43-3D0C29BEDEEA}" type="pres">
      <dgm:prSet presAssocID="{091ACCD0-C6C3-4611-90FF-8A5F2122BCC7}" presName="sibTrans" presStyleCnt="0"/>
      <dgm:spPr/>
    </dgm:pt>
    <dgm:pt modelId="{4F81FDB0-1393-4A97-86E7-22BBDA6BF4D9}" type="pres">
      <dgm:prSet presAssocID="{577471F7-FA50-4BFF-BC9D-77EFBA483650}" presName="compNode" presStyleCnt="0"/>
      <dgm:spPr/>
    </dgm:pt>
    <dgm:pt modelId="{BC34AC28-6806-43CA-93D0-5493C21CCD08}" type="pres">
      <dgm:prSet presAssocID="{577471F7-FA50-4BFF-BC9D-77EFBA483650}" presName="iconRect" presStyleLbl="node1" presStyleIdx="2" presStyleCnt="4"/>
      <dgm:spPr/>
    </dgm:pt>
    <dgm:pt modelId="{43676FE4-60F1-438D-9D22-951737F2CD92}" type="pres">
      <dgm:prSet presAssocID="{577471F7-FA50-4BFF-BC9D-77EFBA483650}" presName="spaceRect" presStyleCnt="0"/>
      <dgm:spPr/>
    </dgm:pt>
    <dgm:pt modelId="{584068A3-E3D6-4052-939E-FD4843B5766D}" type="pres">
      <dgm:prSet presAssocID="{577471F7-FA50-4BFF-BC9D-77EFBA483650}" presName="textRect" presStyleLbl="revTx" presStyleIdx="2" presStyleCnt="4">
        <dgm:presLayoutVars>
          <dgm:chMax val="1"/>
          <dgm:chPref val="1"/>
        </dgm:presLayoutVars>
      </dgm:prSet>
      <dgm:spPr/>
    </dgm:pt>
    <dgm:pt modelId="{9F12DD54-4487-4E79-B920-E795DBE4FC27}" type="pres">
      <dgm:prSet presAssocID="{EB88F33D-BDF7-4FFD-B6F4-144DE4CE0AD6}" presName="sibTrans" presStyleCnt="0"/>
      <dgm:spPr/>
    </dgm:pt>
    <dgm:pt modelId="{41EB8A24-D975-4A94-B671-9D2E60B8699F}" type="pres">
      <dgm:prSet presAssocID="{3C5F4476-AD57-4304-BAF6-C172EF86D56A}" presName="compNode" presStyleCnt="0"/>
      <dgm:spPr/>
    </dgm:pt>
    <dgm:pt modelId="{71CF6ED0-1DF2-43B9-B43D-AAC213F0B50A}" type="pres">
      <dgm:prSet presAssocID="{3C5F4476-AD57-4304-BAF6-C172EF86D56A}" presName="iconRect" presStyleLbl="node1" presStyleIdx="3" presStyleCnt="4"/>
      <dgm:spPr/>
    </dgm:pt>
    <dgm:pt modelId="{F724AD58-76E3-46A0-9EEB-E4D64088037C}" type="pres">
      <dgm:prSet presAssocID="{3C5F4476-AD57-4304-BAF6-C172EF86D56A}" presName="spaceRect" presStyleCnt="0"/>
      <dgm:spPr/>
    </dgm:pt>
    <dgm:pt modelId="{774BD588-AB26-4036-BC87-F397748FAE4D}" type="pres">
      <dgm:prSet presAssocID="{3C5F4476-AD57-4304-BAF6-C172EF86D5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477008-83C0-4669-B62A-2F9FAC5AA77C}" type="presOf" srcId="{F1A17C16-145B-4692-A94D-E662E49A132B}" destId="{96EF368B-C0ED-43F8-8313-567B3097A0DA}" srcOrd="0" destOrd="0" presId="urn:microsoft.com/office/officeart/2018/2/layout/IconLabelList"/>
    <dgm:cxn modelId="{7EEDB417-E61F-4A93-8003-09FC709EB11B}" type="presOf" srcId="{800069C4-4D8F-4B90-A8D2-6CB9C9955ACB}" destId="{09D83146-0888-421D-9A6E-FA0A271C060F}" srcOrd="0" destOrd="0" presId="urn:microsoft.com/office/officeart/2018/2/layout/IconLabelList"/>
    <dgm:cxn modelId="{7F269536-3C13-4FC5-BA4B-E4CAF6104FA6}" type="presOf" srcId="{577471F7-FA50-4BFF-BC9D-77EFBA483650}" destId="{584068A3-E3D6-4052-939E-FD4843B5766D}" srcOrd="0" destOrd="0" presId="urn:microsoft.com/office/officeart/2018/2/layout/IconLabelList"/>
    <dgm:cxn modelId="{C7357399-434C-4DA8-9DC2-91D2CC093E11}" srcId="{A1D5CFE5-2AD4-4879-806E-3CFE14402EF1}" destId="{F1A17C16-145B-4692-A94D-E662E49A132B}" srcOrd="1" destOrd="0" parTransId="{0B450344-69E6-41FB-916E-AB72F351DC2D}" sibTransId="{091ACCD0-C6C3-4611-90FF-8A5F2122BCC7}"/>
    <dgm:cxn modelId="{DE6D209C-D791-4D71-9C95-CB8AA1E2723E}" srcId="{A1D5CFE5-2AD4-4879-806E-3CFE14402EF1}" destId="{800069C4-4D8F-4B90-A8D2-6CB9C9955ACB}" srcOrd="0" destOrd="0" parTransId="{9A2AA9A5-9CF4-48E9-B73B-725FD8062186}" sibTransId="{7669042A-750F-47AF-9185-FF42559BAE83}"/>
    <dgm:cxn modelId="{879204A4-4CAD-442F-95E2-1C239B591BC6}" srcId="{A1D5CFE5-2AD4-4879-806E-3CFE14402EF1}" destId="{577471F7-FA50-4BFF-BC9D-77EFBA483650}" srcOrd="2" destOrd="0" parTransId="{119F8D17-9914-4BAD-9651-DB03590B4CDD}" sibTransId="{EB88F33D-BDF7-4FFD-B6F4-144DE4CE0AD6}"/>
    <dgm:cxn modelId="{240299A7-C7BD-4FAC-832F-40BBC3297B2B}" type="presOf" srcId="{A1D5CFE5-2AD4-4879-806E-3CFE14402EF1}" destId="{2528ACDF-4D7D-4820-B62F-781836FE5951}" srcOrd="0" destOrd="0" presId="urn:microsoft.com/office/officeart/2018/2/layout/IconLabelList"/>
    <dgm:cxn modelId="{FF61CCB3-9541-41E1-8833-6C39952486F0}" type="presOf" srcId="{3C5F4476-AD57-4304-BAF6-C172EF86D56A}" destId="{774BD588-AB26-4036-BC87-F397748FAE4D}" srcOrd="0" destOrd="0" presId="urn:microsoft.com/office/officeart/2018/2/layout/IconLabelList"/>
    <dgm:cxn modelId="{71AD15DF-7B98-4488-AA37-145DEB0C5CF3}" srcId="{A1D5CFE5-2AD4-4879-806E-3CFE14402EF1}" destId="{3C5F4476-AD57-4304-BAF6-C172EF86D56A}" srcOrd="3" destOrd="0" parTransId="{F209933F-C8AF-4F66-9487-5FBCE4773A81}" sibTransId="{7B3F425B-B844-4315-89A4-9045E74355F0}"/>
    <dgm:cxn modelId="{76B58B6D-1BB7-4625-A712-6C0AD0BC0B94}" type="presParOf" srcId="{2528ACDF-4D7D-4820-B62F-781836FE5951}" destId="{20FA86F4-D539-45EA-90B9-70E9F7E7C037}" srcOrd="0" destOrd="0" presId="urn:microsoft.com/office/officeart/2018/2/layout/IconLabelList"/>
    <dgm:cxn modelId="{030BF425-2619-4D6A-904D-FBB1B5EBA815}" type="presParOf" srcId="{20FA86F4-D539-45EA-90B9-70E9F7E7C037}" destId="{0A281D24-9793-4565-A452-22B7F4341F0C}" srcOrd="0" destOrd="0" presId="urn:microsoft.com/office/officeart/2018/2/layout/IconLabelList"/>
    <dgm:cxn modelId="{B440BC35-582A-4C03-873F-6BAF36318836}" type="presParOf" srcId="{20FA86F4-D539-45EA-90B9-70E9F7E7C037}" destId="{FBC72769-32A6-46D7-8691-BC758403DDCD}" srcOrd="1" destOrd="0" presId="urn:microsoft.com/office/officeart/2018/2/layout/IconLabelList"/>
    <dgm:cxn modelId="{9A6600D9-BAEF-4767-A4C6-7A34922B44EA}" type="presParOf" srcId="{20FA86F4-D539-45EA-90B9-70E9F7E7C037}" destId="{09D83146-0888-421D-9A6E-FA0A271C060F}" srcOrd="2" destOrd="0" presId="urn:microsoft.com/office/officeart/2018/2/layout/IconLabelList"/>
    <dgm:cxn modelId="{ADE06A45-BA5A-4004-9988-C4A32ECCED21}" type="presParOf" srcId="{2528ACDF-4D7D-4820-B62F-781836FE5951}" destId="{1EC77BC7-AC9A-402C-8368-D4D918123EAE}" srcOrd="1" destOrd="0" presId="urn:microsoft.com/office/officeart/2018/2/layout/IconLabelList"/>
    <dgm:cxn modelId="{9DE848D9-E32D-4083-9C89-55109DF3B740}" type="presParOf" srcId="{2528ACDF-4D7D-4820-B62F-781836FE5951}" destId="{FA42D70A-2BDA-4124-8D1D-C003DF631AFD}" srcOrd="2" destOrd="0" presId="urn:microsoft.com/office/officeart/2018/2/layout/IconLabelList"/>
    <dgm:cxn modelId="{4C94C409-8AE1-442A-9FAC-8356A4B29FAF}" type="presParOf" srcId="{FA42D70A-2BDA-4124-8D1D-C003DF631AFD}" destId="{9D4885C5-79B7-459C-991C-0535E9C803E0}" srcOrd="0" destOrd="0" presId="urn:microsoft.com/office/officeart/2018/2/layout/IconLabelList"/>
    <dgm:cxn modelId="{3E13DB35-FD39-425C-A383-E67A45285745}" type="presParOf" srcId="{FA42D70A-2BDA-4124-8D1D-C003DF631AFD}" destId="{C8E7511F-4594-4AEB-9F54-8FDE4CE160E7}" srcOrd="1" destOrd="0" presId="urn:microsoft.com/office/officeart/2018/2/layout/IconLabelList"/>
    <dgm:cxn modelId="{C77ACA1D-CFEC-4DE1-BEC3-74AD6E6ECAA4}" type="presParOf" srcId="{FA42D70A-2BDA-4124-8D1D-C003DF631AFD}" destId="{96EF368B-C0ED-43F8-8313-567B3097A0DA}" srcOrd="2" destOrd="0" presId="urn:microsoft.com/office/officeart/2018/2/layout/IconLabelList"/>
    <dgm:cxn modelId="{1A7409E4-646E-40F9-8D35-0C0C6FFDC7DC}" type="presParOf" srcId="{2528ACDF-4D7D-4820-B62F-781836FE5951}" destId="{ADF0C683-676C-48B4-8A43-3D0C29BEDEEA}" srcOrd="3" destOrd="0" presId="urn:microsoft.com/office/officeart/2018/2/layout/IconLabelList"/>
    <dgm:cxn modelId="{6F1341BF-9EE9-4FFE-A517-7DA0BAE4A587}" type="presParOf" srcId="{2528ACDF-4D7D-4820-B62F-781836FE5951}" destId="{4F81FDB0-1393-4A97-86E7-22BBDA6BF4D9}" srcOrd="4" destOrd="0" presId="urn:microsoft.com/office/officeart/2018/2/layout/IconLabelList"/>
    <dgm:cxn modelId="{9F6CCD66-05DE-4C58-894C-1BDDCC35B7E4}" type="presParOf" srcId="{4F81FDB0-1393-4A97-86E7-22BBDA6BF4D9}" destId="{BC34AC28-6806-43CA-93D0-5493C21CCD08}" srcOrd="0" destOrd="0" presId="urn:microsoft.com/office/officeart/2018/2/layout/IconLabelList"/>
    <dgm:cxn modelId="{EB17EDB8-0751-4CA1-8C60-34F42FAFDB5D}" type="presParOf" srcId="{4F81FDB0-1393-4A97-86E7-22BBDA6BF4D9}" destId="{43676FE4-60F1-438D-9D22-951737F2CD92}" srcOrd="1" destOrd="0" presId="urn:microsoft.com/office/officeart/2018/2/layout/IconLabelList"/>
    <dgm:cxn modelId="{8CA1C57D-9E82-4EBB-9CD5-1FDC1816E969}" type="presParOf" srcId="{4F81FDB0-1393-4A97-86E7-22BBDA6BF4D9}" destId="{584068A3-E3D6-4052-939E-FD4843B5766D}" srcOrd="2" destOrd="0" presId="urn:microsoft.com/office/officeart/2018/2/layout/IconLabelList"/>
    <dgm:cxn modelId="{A5447C7E-C293-45FF-9C5B-2984DD141B0E}" type="presParOf" srcId="{2528ACDF-4D7D-4820-B62F-781836FE5951}" destId="{9F12DD54-4487-4E79-B920-E795DBE4FC27}" srcOrd="5" destOrd="0" presId="urn:microsoft.com/office/officeart/2018/2/layout/IconLabelList"/>
    <dgm:cxn modelId="{53D6AC20-1DE9-4386-A359-531F083D331B}" type="presParOf" srcId="{2528ACDF-4D7D-4820-B62F-781836FE5951}" destId="{41EB8A24-D975-4A94-B671-9D2E60B8699F}" srcOrd="6" destOrd="0" presId="urn:microsoft.com/office/officeart/2018/2/layout/IconLabelList"/>
    <dgm:cxn modelId="{5E105914-EB6F-4F43-9311-A420536EB352}" type="presParOf" srcId="{41EB8A24-D975-4A94-B671-9D2E60B8699F}" destId="{71CF6ED0-1DF2-43B9-B43D-AAC213F0B50A}" srcOrd="0" destOrd="0" presId="urn:microsoft.com/office/officeart/2018/2/layout/IconLabelList"/>
    <dgm:cxn modelId="{FE91AF4E-B35C-48B7-B9FC-5EBD878E389D}" type="presParOf" srcId="{41EB8A24-D975-4A94-B671-9D2E60B8699F}" destId="{F724AD58-76E3-46A0-9EEB-E4D64088037C}" srcOrd="1" destOrd="0" presId="urn:microsoft.com/office/officeart/2018/2/layout/IconLabelList"/>
    <dgm:cxn modelId="{34F61A34-E732-40F1-ACF9-98EBE2AB02FE}" type="presParOf" srcId="{41EB8A24-D975-4A94-B671-9D2E60B8699F}" destId="{774BD588-AB26-4036-BC87-F397748FAE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81D24-9793-4565-A452-22B7F4341F0C}">
      <dsp:nvSpPr>
        <dsp:cNvPr id="0" name=""/>
        <dsp:cNvSpPr/>
      </dsp:nvSpPr>
      <dsp:spPr>
        <a:xfrm>
          <a:off x="834076" y="254153"/>
          <a:ext cx="897437" cy="897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83146-0888-421D-9A6E-FA0A271C060F}">
      <dsp:nvSpPr>
        <dsp:cNvPr id="0" name=""/>
        <dsp:cNvSpPr/>
      </dsp:nvSpPr>
      <dsp:spPr>
        <a:xfrm>
          <a:off x="285641" y="1440802"/>
          <a:ext cx="19943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HISTORICO</a:t>
          </a:r>
        </a:p>
      </dsp:txBody>
      <dsp:txXfrm>
        <a:off x="285641" y="1440802"/>
        <a:ext cx="1994306" cy="720000"/>
      </dsp:txXfrm>
    </dsp:sp>
    <dsp:sp modelId="{9D4885C5-79B7-459C-991C-0535E9C803E0}">
      <dsp:nvSpPr>
        <dsp:cNvPr id="0" name=""/>
        <dsp:cNvSpPr/>
      </dsp:nvSpPr>
      <dsp:spPr>
        <a:xfrm>
          <a:off x="3177386" y="254153"/>
          <a:ext cx="897437" cy="897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F368B-C0ED-43F8-8313-567B3097A0DA}">
      <dsp:nvSpPr>
        <dsp:cNvPr id="0" name=""/>
        <dsp:cNvSpPr/>
      </dsp:nvSpPr>
      <dsp:spPr>
        <a:xfrm>
          <a:off x="2628951" y="1440802"/>
          <a:ext cx="19943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ARQUITECTURA</a:t>
          </a:r>
        </a:p>
      </dsp:txBody>
      <dsp:txXfrm>
        <a:off x="2628951" y="1440802"/>
        <a:ext cx="1994306" cy="720000"/>
      </dsp:txXfrm>
    </dsp:sp>
    <dsp:sp modelId="{BC34AC28-6806-43CA-93D0-5493C21CCD08}">
      <dsp:nvSpPr>
        <dsp:cNvPr id="0" name=""/>
        <dsp:cNvSpPr/>
      </dsp:nvSpPr>
      <dsp:spPr>
        <a:xfrm>
          <a:off x="834076" y="2659379"/>
          <a:ext cx="897437" cy="897437"/>
        </a:xfrm>
        <a:prstGeom prst="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068A3-E3D6-4052-939E-FD4843B5766D}">
      <dsp:nvSpPr>
        <dsp:cNvPr id="0" name=""/>
        <dsp:cNvSpPr/>
      </dsp:nvSpPr>
      <dsp:spPr>
        <a:xfrm>
          <a:off x="285641" y="3846028"/>
          <a:ext cx="19943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ESPECIFICAÇÕES DE CONTROLADORES LÓGICOS PROGRAMÁVEIS</a:t>
          </a:r>
        </a:p>
      </dsp:txBody>
      <dsp:txXfrm>
        <a:off x="285641" y="3846028"/>
        <a:ext cx="1994306" cy="720000"/>
      </dsp:txXfrm>
    </dsp:sp>
    <dsp:sp modelId="{71CF6ED0-1DF2-43B9-B43D-AAC213F0B50A}">
      <dsp:nvSpPr>
        <dsp:cNvPr id="0" name=""/>
        <dsp:cNvSpPr/>
      </dsp:nvSpPr>
      <dsp:spPr>
        <a:xfrm>
          <a:off x="3177386" y="2659379"/>
          <a:ext cx="897437" cy="897437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BD588-AB26-4036-BC87-F397748FAE4D}">
      <dsp:nvSpPr>
        <dsp:cNvPr id="0" name=""/>
        <dsp:cNvSpPr/>
      </dsp:nvSpPr>
      <dsp:spPr>
        <a:xfrm>
          <a:off x="2628951" y="3846028"/>
          <a:ext cx="19943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INTRODUÇÃO A LINGUAGENS DE PROGRAMAÇÇAO</a:t>
          </a:r>
        </a:p>
      </dsp:txBody>
      <dsp:txXfrm>
        <a:off x="2628951" y="3846028"/>
        <a:ext cx="199430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5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8561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4168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0009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4687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03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1516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627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17804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399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15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0256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0089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7468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636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1995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531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2452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E2A5B6-6134-47CB-9619-059448083B6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53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AUTOMAÇÃO INDUSTRIAL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Professora: </a:t>
            </a:r>
            <a:r>
              <a:rPr lang="pt-BR" dirty="0" err="1"/>
              <a:t>Leslye</a:t>
            </a:r>
            <a:r>
              <a:rPr lang="pt-BR" dirty="0"/>
              <a:t> </a:t>
            </a:r>
            <a:r>
              <a:rPr lang="pt-BR" dirty="0" err="1"/>
              <a:t>Estefania</a:t>
            </a:r>
            <a:r>
              <a:rPr lang="pt-BR" dirty="0"/>
              <a:t> Castro Eras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7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F2B5A-3AE6-42AC-90B2-85D1F633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2F88D-4AD9-4994-9CEB-57DC90A9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Fonte de Alimentação</a:t>
            </a:r>
          </a:p>
          <a:p>
            <a:r>
              <a:rPr lang="pt-BR" sz="1800" b="0" i="0" u="none" strike="noStrike" baseline="0" dirty="0">
                <a:latin typeface="LiberationSerif"/>
              </a:rPr>
              <a:t>Converte corrente alternada em contínua para alimentar o controlador.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Existem dois tipos de fontes:</a:t>
            </a:r>
          </a:p>
          <a:p>
            <a:pPr algn="l"/>
            <a:r>
              <a:rPr lang="pt-BR" sz="1800" b="0" i="0" u="none" strike="noStrike" baseline="0" dirty="0" err="1">
                <a:latin typeface="LiberationSerif"/>
              </a:rPr>
              <a:t>Source</a:t>
            </a:r>
            <a:r>
              <a:rPr lang="pt-BR" sz="1800" b="0" i="0" u="none" strike="noStrike" baseline="0" dirty="0">
                <a:latin typeface="LiberationSerif"/>
              </a:rPr>
              <a:t>: fonte de energia interna ao controlador;</a:t>
            </a:r>
          </a:p>
          <a:p>
            <a:pPr algn="l"/>
            <a:r>
              <a:rPr lang="pt-BR" sz="1800" b="0" i="0" u="none" strike="noStrike" baseline="0" dirty="0" err="1">
                <a:latin typeface="LiberationSerif"/>
              </a:rPr>
              <a:t>Sink</a:t>
            </a:r>
            <a:r>
              <a:rPr lang="pt-BR" sz="1800" b="0" i="0" u="none" strike="noStrike" baseline="0" dirty="0">
                <a:latin typeface="LiberationSerif"/>
              </a:rPr>
              <a:t>: fonte de energia externa ao controlador.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FAAD70-728D-4E06-9A90-BA619774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80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E401-DC7A-415C-BF54-06CD744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B59DA-CFB5-48C1-8F42-3918D1E21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43" y="822778"/>
            <a:ext cx="7772400" cy="3649133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LiberationSerif-Bold"/>
              </a:rPr>
              <a:t>UCP - Unidade Central de Processamento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Responsável pela execução do programa do usuário e pela atualização da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memória de dados e da memória-imagem das entradas e saídas.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76989F-9906-4454-8BD0-533A8174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E35989-4BDA-45CE-8381-BC9C66CAB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45798" r="56300" b="31791"/>
          <a:stretch/>
        </p:blipFill>
        <p:spPr>
          <a:xfrm>
            <a:off x="2339752" y="3313691"/>
            <a:ext cx="3997252" cy="27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7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7E56-73C4-4086-9CAA-8FBE33BE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D0D72-5379-427A-9BE3-B48A9D73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latin typeface="LiberationSerif-Bold"/>
              </a:rPr>
              <a:t>Memória EPROM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Contém programa monitor elaborado pelo fabricante que faz o </a:t>
            </a:r>
            <a:r>
              <a:rPr lang="pt-BR" sz="1800" b="0" i="0" u="none" strike="noStrike" baseline="0" dirty="0" err="1">
                <a:latin typeface="LiberationSerif"/>
              </a:rPr>
              <a:t>start-up</a:t>
            </a:r>
            <a:r>
              <a:rPr lang="pt-BR" sz="1800" b="0" i="0" u="none" strike="noStrike" baseline="0" dirty="0">
                <a:latin typeface="LiberationSerif"/>
              </a:rPr>
              <a:t> do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controlador, armazena dados e gerencia a </a:t>
            </a:r>
            <a:r>
              <a:rPr lang="pt-BR" sz="1800" b="0" i="0" u="none" strike="noStrike" baseline="0" dirty="0" err="1">
                <a:latin typeface="LiberationSerif"/>
              </a:rPr>
              <a:t>seqüência</a:t>
            </a:r>
            <a:r>
              <a:rPr lang="pt-BR" sz="1800" b="0" i="0" u="none" strike="noStrike" baseline="0" dirty="0">
                <a:latin typeface="LiberationSerif"/>
              </a:rPr>
              <a:t> de operações. Esse tipo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de memória não é acessível ao usuário do controlador programável.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2D0F5C-B2D8-4413-BB71-F952E502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82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A10-73A8-454E-A4CD-9673E669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A37FE-D74A-4D80-8960-4643BAB03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latin typeface="LiberationSerif-Bold"/>
              </a:rPr>
              <a:t>Memória do Usuário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Armazena o programa aplicativo do usuário. A CPU processa esse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programa e atualiza a memória de dados internos e a de imagem E/S.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553121-D7F8-4525-8603-0770C339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38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36637-E46B-45A0-AC55-52246867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062A9-64A2-4DBD-971C-BE33B8C7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latin typeface="LiberationSerif-Bold"/>
              </a:rPr>
              <a:t>Memória de Dados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Encontram-se aqui dados referentes ao processamento do programa do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usuário, isto é, uma tabela de valores manipuláveis.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E2DA0F-2368-4D66-9F2B-0F4EA1EA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4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614E0-A8DC-47D6-8B8C-72291DE8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9326FA-9FA6-4DEF-BE52-F03543B2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latin typeface="LiberationSerif-Bold"/>
              </a:rPr>
              <a:t>Memória-Imagem das Entradas e Saídas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Memória que 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A correspondência entre níveis 0 e 1 e níveis de tensão varia conforme a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necessidade; por exemplo, pode ocorrer nível 0 para 0 volt e nível 1 para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115 volts </a:t>
            </a:r>
            <a:r>
              <a:rPr lang="pt-BR" sz="1800" b="0" i="0" u="none" strike="noStrike" baseline="0" dirty="0" err="1">
                <a:latin typeface="LiberationSerif"/>
              </a:rPr>
              <a:t>CA.reproduz</a:t>
            </a:r>
            <a:r>
              <a:rPr lang="pt-BR" sz="1800" b="0" i="0" u="none" strike="noStrike" baseline="0" dirty="0">
                <a:latin typeface="LiberationSerif"/>
              </a:rPr>
              <a:t> o estado dos periféricos de entrada e saída.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D50E65-05E0-40EA-92ED-EAE5AA9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0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B9CC8-C9CA-4CF6-A3B6-2B252E0A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64E86-46ED-4ED2-A256-CCD2FE17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7772400" cy="3649133"/>
          </a:xfrm>
        </p:spPr>
        <p:txBody>
          <a:bodyPr/>
          <a:lstStyle/>
          <a:p>
            <a:r>
              <a:rPr lang="pt-BR" sz="1800" b="1" i="0" u="none" strike="noStrike" baseline="0" dirty="0">
                <a:latin typeface="LiberationSerif-Bold"/>
              </a:rPr>
              <a:t>Módulos de Entrada e Saída (E/S)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D3CED3-C817-4CAA-9AA0-F738D97E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810165-3BDA-470F-BE75-BC26DD6E3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3" t="28990" r="45137" b="30391"/>
          <a:stretch/>
        </p:blipFill>
        <p:spPr>
          <a:xfrm>
            <a:off x="5466720" y="3161986"/>
            <a:ext cx="2996177" cy="27152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98CAC8-1C14-468F-9E05-F4372B911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37" t="19186" r="38576" b="5178"/>
          <a:stretch/>
        </p:blipFill>
        <p:spPr>
          <a:xfrm>
            <a:off x="1187624" y="2731439"/>
            <a:ext cx="3528392" cy="38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E70C4-59BB-48F9-ACAC-189053B4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49" y="29271"/>
            <a:ext cx="7772400" cy="1456267"/>
          </a:xfrm>
        </p:spPr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E4D8B-7E5B-4CF5-BA62-DB596507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7772400" cy="3649133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LiberationSerif-Bold"/>
              </a:rPr>
              <a:t>Módulos de Saída (S) do Controlador Programável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Basicamente, os módulos de saída dos controladores são acionados por três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métodos:</a:t>
            </a:r>
          </a:p>
          <a:p>
            <a:pPr algn="l"/>
            <a:r>
              <a:rPr lang="pt-BR" sz="1800" b="1" i="0" u="none" strike="noStrike" baseline="0" dirty="0">
                <a:latin typeface="LiberationSerif-Bold"/>
              </a:rPr>
              <a:t>Saída a Relé</a:t>
            </a:r>
            <a:r>
              <a:rPr lang="pt-BR" sz="1800" b="0" i="0" u="none" strike="noStrike" baseline="0" dirty="0">
                <a:latin typeface="LiberationSerif"/>
              </a:rPr>
              <a:t>: quando ativado o endereço da palavra-imagem de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saída, um </a:t>
            </a:r>
            <a:r>
              <a:rPr lang="pt-BR" sz="1800" b="0" i="0" u="none" strike="noStrike" baseline="0" dirty="0" err="1">
                <a:latin typeface="LiberationSerif"/>
              </a:rPr>
              <a:t>solenóide</a:t>
            </a:r>
            <a:r>
              <a:rPr lang="pt-BR" sz="1800" b="0" i="0" u="none" strike="noStrike" baseline="0" dirty="0">
                <a:latin typeface="LiberationSerif"/>
              </a:rPr>
              <a:t> correspondente a ele é ativado, fechando-se 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contato na </a:t>
            </a:r>
            <a:r>
              <a:rPr lang="pt-BR" sz="1800" b="0" i="0" u="none" strike="noStrike" baseline="0" dirty="0" err="1">
                <a:latin typeface="LiberationSerif"/>
              </a:rPr>
              <a:t>borneira</a:t>
            </a:r>
            <a:r>
              <a:rPr lang="pt-BR" sz="1800" b="0" i="0" u="none" strike="noStrike" baseline="0" dirty="0">
                <a:latin typeface="LiberationSerif"/>
              </a:rPr>
              <a:t> de saída do controlador, como mostra a Figura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2.4.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A401CB-6A33-4177-AD8D-93707112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8260D4-9E28-4598-99C5-2575FD462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8" t="33192" r="34011" b="20586"/>
          <a:stretch/>
        </p:blipFill>
        <p:spPr>
          <a:xfrm>
            <a:off x="2167136" y="4452465"/>
            <a:ext cx="480972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52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7A0E3-E86A-4466-9FEA-D7689FB2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CDB3E1D-C7C7-4941-8E14-4F6DB397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88" t="28916" r="33167" b="31183"/>
          <a:stretch/>
        </p:blipFill>
        <p:spPr>
          <a:xfrm>
            <a:off x="1979712" y="3196868"/>
            <a:ext cx="5040560" cy="2123723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8C9BE0-0DA6-40DA-A28D-CC735742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18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3A3386-F802-447C-A457-425D2FFF9A06}"/>
              </a:ext>
            </a:extLst>
          </p:cNvPr>
          <p:cNvSpPr txBox="1"/>
          <p:nvPr/>
        </p:nvSpPr>
        <p:spPr>
          <a:xfrm>
            <a:off x="611560" y="22768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latin typeface="LiberationSerif"/>
              </a:rPr>
              <a:t>Saída a </a:t>
            </a:r>
            <a:r>
              <a:rPr lang="pt-BR" sz="1800" b="0" i="0" u="none" strike="noStrike" baseline="0" dirty="0" err="1">
                <a:latin typeface="LiberationSerif"/>
              </a:rPr>
              <a:t>Triac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36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3BE95-3975-4DC2-B5ED-5E1D020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A1619-B8D7-49CD-A3FF-17D5EF9B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56" y="710192"/>
            <a:ext cx="7772400" cy="3649133"/>
          </a:xfrm>
        </p:spPr>
        <p:txBody>
          <a:bodyPr/>
          <a:lstStyle/>
          <a:p>
            <a:r>
              <a:rPr lang="pt-BR" sz="1800" b="0" i="0" u="none" strike="noStrike" baseline="0" dirty="0">
                <a:latin typeface="LiberationSerif"/>
              </a:rPr>
              <a:t>Saída a Transistor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CFB2B5-4502-4E52-AE4C-69773587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0EC904-2ADC-4FC7-8FDF-517F7AF4C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t="45798" r="34251" b="16384"/>
          <a:stretch/>
        </p:blipFill>
        <p:spPr>
          <a:xfrm>
            <a:off x="1835696" y="2852936"/>
            <a:ext cx="5233791" cy="231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7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4350" y="643466"/>
            <a:ext cx="1943100" cy="499533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71974" y="5870575"/>
            <a:ext cx="413375" cy="3778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E3034070-DF4D-47B3-9DA5-0F1F89D31949}" type="slidenum">
              <a:rPr lang="pt-BR">
                <a:solidFill>
                  <a:schemeClr val="bg2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pt-BR">
              <a:solidFill>
                <a:schemeClr val="bg2"/>
              </a:solidFill>
            </a:endParaRPr>
          </a:p>
        </p:txBody>
      </p:sp>
      <p:graphicFrame>
        <p:nvGraphicFramePr>
          <p:cNvPr id="6" name="1 Marcador de contenido">
            <a:extLst>
              <a:ext uri="{FF2B5EF4-FFF2-40B4-BE49-F238E27FC236}">
                <a16:creationId xmlns:a16="http://schemas.microsoft.com/office/drawing/2014/main" id="{2F5CE976-7D3B-4039-A351-E8AE2C373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340103"/>
              </p:ext>
            </p:extLst>
          </p:nvPr>
        </p:nvGraphicFramePr>
        <p:xfrm>
          <a:off x="3606450" y="901700"/>
          <a:ext cx="4908900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7886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65D13-0419-4DAF-9B4E-15FDB079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2E425D-5A27-495F-911E-7F57B9E0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latin typeface="LiberationSerif-Bold"/>
              </a:rPr>
              <a:t>Módulos de Entrada (E) do Controlador Programável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Os módulos de entrada dos controladores, por outro lado, contêm</a:t>
            </a:r>
          </a:p>
          <a:p>
            <a:pPr algn="l"/>
            <a:r>
              <a:rPr lang="pt-BR" sz="1800" b="0" i="0" u="none" strike="noStrike" baseline="0" dirty="0" err="1">
                <a:latin typeface="LiberationSerif"/>
              </a:rPr>
              <a:t>optoisoladores</a:t>
            </a:r>
            <a:r>
              <a:rPr lang="pt-BR" sz="1800" b="0" i="0" u="none" strike="noStrike" baseline="0" dirty="0">
                <a:latin typeface="LiberationSerif"/>
              </a:rPr>
              <a:t> em cada um dos circuitos. Quando um circuito externo é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fechado através do seu sensor, um diodo emissor de luz (LED) sensibiliza 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componente de base, fazendo circular corrente interna no circuito de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entrada correspondente.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4484D-8738-4CBF-9BDB-70712AE0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69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E765C-A065-43CA-90F1-585C71E1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BC628-19C6-41B2-B0A6-68F4ABBD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1800" b="1" i="0" u="none" strike="noStrike" baseline="0" dirty="0">
                <a:latin typeface="LiberationSerif-Bold"/>
              </a:rPr>
              <a:t>Endereçamento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Por exemplo: I:12/04 ou O:02/06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A primeira letra refere-se ao fato de a variável estar indexada como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entrada ou como saída, ou seja, I (input) para a palavra de entrada e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O (output) para a palavra de saída. Convém lembrar que a imagem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da palavra de entrada é completamente separada da imagem de saída: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I:12/04 e O:12/04 são endereços completamente diferentes.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Os dois dígitos após o ponto duplo, “:”, correspondem à localização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que o respectivo módulo de entrada ou saída ocupa no controlador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programável ou na sua expansão. Nos exemplos os módulos imagem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são respectivamente, 12 para a entrada e 02 para a saída.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Os dois dígitos após a barra inclinada, “/”, correspondem ao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endereço do bit da imagem da palavra de entrada ou saída.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25DE56-1316-4ADE-9126-60D4651C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123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9270-703A-44A8-B09F-7B1222B9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EE90530-7632-4CB9-8510-E445F27AB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97" t="39222" r="36495" b="11452"/>
          <a:stretch/>
        </p:blipFill>
        <p:spPr>
          <a:xfrm>
            <a:off x="2051720" y="2029794"/>
            <a:ext cx="4896544" cy="2782127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B26137-B0FC-4873-AC70-378AE396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294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7904-7EBC-4EAE-9FDC-9131708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arquitectura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77B08-A295-462C-B1FC-34C487FC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latin typeface="LiberationSerif-Bold"/>
              </a:rPr>
              <a:t>Terminal de Programação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É um periférico que serve de meio de comunicação entre o usuário e o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controlador, nas fases de implementação do software aplicativo. Pode ser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um computador (PC) ou um dispositivo portátil composto de teclado e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display; quando instalado, permite: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5A4264-8E07-4CE3-8CAA-DAD84CAC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02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E7496-6CE3-4898-ABF5-E0A5327A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i="0" u="none" strike="noStrike" baseline="0" dirty="0">
                <a:latin typeface="LiberationSerif-Bold"/>
              </a:rPr>
              <a:t>Ciclo de Execução (</a:t>
            </a:r>
            <a:r>
              <a:rPr lang="pt-BR" sz="1800" b="1" i="0" u="none" strike="noStrike" baseline="0" dirty="0" err="1">
                <a:latin typeface="LiberationSerif-Bold"/>
              </a:rPr>
              <a:t>scan</a:t>
            </a:r>
            <a:r>
              <a:rPr lang="pt-BR" sz="1800" b="1" i="0" u="none" strike="noStrike" baseline="0" dirty="0">
                <a:latin typeface="LiberationSerif-Bold"/>
              </a:rPr>
              <a:t>) em Operação Normal (MODO –</a:t>
            </a:r>
            <a:br>
              <a:rPr lang="pt-BR" sz="1800" b="1" i="0" u="none" strike="noStrike" baseline="0" dirty="0">
                <a:latin typeface="LiberationSerif-Bold"/>
              </a:rPr>
            </a:br>
            <a:r>
              <a:rPr lang="pt-BR" sz="1800" b="1" i="0" u="none" strike="noStrike" baseline="0" dirty="0">
                <a:latin typeface="LiberationSerif-Bold"/>
              </a:rPr>
              <a:t>RUN)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6DB18-DA35-4F8F-AACF-73CA7E04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2068"/>
            <a:ext cx="3178696" cy="3649133"/>
          </a:xfrm>
        </p:spPr>
        <p:txBody>
          <a:bodyPr/>
          <a:lstStyle/>
          <a:p>
            <a:pPr algn="l"/>
            <a:r>
              <a:rPr lang="pt-BR" sz="1800" b="0" i="0" u="none" strike="noStrike" baseline="0" dirty="0">
                <a:latin typeface="LiberationSerif"/>
              </a:rPr>
              <a:t>Em um ciclo, o CLP realiza as seguintes etapas básicas: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atualização das entradas;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processamento das instruções do programa;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atualização das saídas.</a:t>
            </a:r>
          </a:p>
          <a:p>
            <a:pPr algn="l"/>
            <a:endParaRPr lang="pt-BR" dirty="0">
              <a:latin typeface="LiberationSerif"/>
            </a:endParaRPr>
          </a:p>
          <a:p>
            <a:pPr algn="l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4F337D-BCA0-440F-9E03-6532E80F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2B97A1-2672-49ED-85B0-1A451104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1" t="24968" r="27163" b="4051"/>
          <a:stretch/>
        </p:blipFill>
        <p:spPr>
          <a:xfrm>
            <a:off x="4343400" y="1844824"/>
            <a:ext cx="4104456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1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B30A3-37A9-4426-83E4-921CDAC6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i="0" u="none" strike="noStrike" baseline="0" dirty="0">
                <a:latin typeface="LiberationSerif-Bold"/>
              </a:rPr>
              <a:t>Terminais Remotos de Entrada e de Saída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740A1EE-84D0-433A-90DF-E6C74BD59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43" t="15546" r="16528" b="5534"/>
          <a:stretch/>
        </p:blipFill>
        <p:spPr>
          <a:xfrm>
            <a:off x="2411760" y="3455467"/>
            <a:ext cx="4104456" cy="288032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E3BBCE-0DE0-45C3-AFCD-73B47196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25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AD289F-1047-454D-8DDF-D1462ACDC874}"/>
              </a:ext>
            </a:extLst>
          </p:cNvPr>
          <p:cNvSpPr txBox="1"/>
          <p:nvPr/>
        </p:nvSpPr>
        <p:spPr>
          <a:xfrm>
            <a:off x="1944216" y="168819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LiberationSerif"/>
              </a:rPr>
              <a:t>Às vezes torna-se difícil ou até mesmo inviável ligar todos os dispositivos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periféricos (sensores, válvulas etc.) na interface E/S do CLP, devido às grandes distâncias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39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7F16F-1500-40A3-A908-273CC17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i="0" u="none" strike="noStrike" baseline="0">
                <a:latin typeface="LiberationSerif-Bold"/>
              </a:rPr>
              <a:t>Terminais Remotos de Entrada e de Saída</a:t>
            </a:r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49C769B-A4BE-4215-A630-5ECE01D9A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87" t="21465" r="14309" b="5533"/>
          <a:stretch/>
        </p:blipFill>
        <p:spPr>
          <a:xfrm>
            <a:off x="1979712" y="2924943"/>
            <a:ext cx="5328592" cy="3033199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AC38F9-6FD0-4A81-BB1F-9D139F8D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3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411760" y="166431"/>
            <a:ext cx="3860797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600" dirty="0"/>
              <a:t>HISTÓRICO</a:t>
            </a:r>
            <a:br>
              <a:rPr lang="pt-BR" sz="2600" dirty="0"/>
            </a:br>
            <a:endParaRPr lang="pt-BR" sz="26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1610032"/>
            <a:ext cx="6768752" cy="3637935"/>
          </a:xfrm>
        </p:spPr>
        <p:txBody>
          <a:bodyPr>
            <a:noAutofit/>
          </a:bodyPr>
          <a:lstStyle/>
          <a:p>
            <a:r>
              <a:rPr lang="pt-BR" sz="2400" dirty="0"/>
              <a:t>1969 surgiram os primeiros controladores baseados numa </a:t>
            </a:r>
            <a:r>
              <a:rPr lang="pt-BR" sz="2400" dirty="0" err="1"/>
              <a:t>especifição</a:t>
            </a:r>
            <a:r>
              <a:rPr lang="pt-BR" sz="2400" dirty="0"/>
              <a:t> da General Motors</a:t>
            </a:r>
          </a:p>
          <a:p>
            <a:r>
              <a:rPr lang="pt-BR" sz="2400" dirty="0"/>
              <a:t>Facilidade de programação</a:t>
            </a:r>
          </a:p>
          <a:p>
            <a:r>
              <a:rPr lang="pt-BR" sz="2400" dirty="0"/>
              <a:t>Facilidade de manutenção “plug in”</a:t>
            </a:r>
          </a:p>
          <a:p>
            <a:r>
              <a:rPr lang="pt-BR" sz="2400" dirty="0"/>
              <a:t>Alta confiabilidade</a:t>
            </a:r>
          </a:p>
          <a:p>
            <a:pPr algn="l"/>
            <a:r>
              <a:rPr lang="pt-BR" sz="2400" b="0" i="0" u="none" strike="noStrike" baseline="0" dirty="0">
                <a:latin typeface="LiberationSerif"/>
              </a:rPr>
              <a:t>dimensões menores que as dos painéis de relés, para redução de</a:t>
            </a:r>
          </a:p>
          <a:p>
            <a:pPr algn="l"/>
            <a:r>
              <a:rPr lang="pt-BR" sz="2400" b="0" i="0" u="none" strike="noStrike" baseline="0" dirty="0">
                <a:latin typeface="LiberationSerif"/>
              </a:rPr>
              <a:t>custo;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699545" y="5870575"/>
            <a:ext cx="413375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3034070-DF4D-47B3-9DA5-0F1F89D31949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76DF7-4A81-45A0-BF1F-AD9DE473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HISTÓRICO</a:t>
            </a:r>
            <a:br>
              <a:rPr lang="pt-BR" sz="2800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3FFAAE-34DA-4258-A347-E576F3F4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A59F9A-A47F-4851-B7C2-E22EA21A824C}"/>
              </a:ext>
            </a:extLst>
          </p:cNvPr>
          <p:cNvSpPr txBox="1"/>
          <p:nvPr/>
        </p:nvSpPr>
        <p:spPr>
          <a:xfrm>
            <a:off x="2286000" y="1844824"/>
            <a:ext cx="52383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latin typeface="LiberationSerif"/>
              </a:rPr>
              <a:t>dimensões menores que as dos painéis de relés, para redução 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latin typeface="LiberationSerif"/>
              </a:rPr>
              <a:t>custo;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latin typeface="LiberationSerif"/>
              </a:rPr>
              <a:t>envio de dados para processamento centralizado;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latin typeface="LiberationSerif"/>
              </a:rPr>
              <a:t>preço competitivo;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latin typeface="LiberationSerif"/>
              </a:rPr>
              <a:t>sinais de entrada de 115 </a:t>
            </a:r>
            <a:r>
              <a:rPr lang="pt-BR" sz="2400" b="0" i="0" u="none" strike="noStrike" baseline="0" dirty="0" err="1">
                <a:latin typeface="LiberationSerif"/>
              </a:rPr>
              <a:t>Vca</a:t>
            </a:r>
            <a:r>
              <a:rPr lang="pt-BR" sz="2400" b="0" i="0" u="none" strike="noStrike" baseline="0" dirty="0">
                <a:latin typeface="LiberationSerif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latin typeface="LiberationSerif"/>
              </a:rPr>
              <a:t>sinais de saída de 115 </a:t>
            </a:r>
            <a:r>
              <a:rPr lang="pt-BR" sz="2400" b="0" i="0" u="none" strike="noStrike" baseline="0" dirty="0" err="1">
                <a:latin typeface="LiberationSerif"/>
              </a:rPr>
              <a:t>Vca</a:t>
            </a:r>
            <a:r>
              <a:rPr lang="pt-BR" sz="2400" b="0" i="0" u="none" strike="noStrike" baseline="0" dirty="0">
                <a:latin typeface="LiberationSerif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latin typeface="LiberationSerif"/>
              </a:rPr>
              <a:t>expansão em módulos;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536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9CD70-6A8B-4AED-AC2D-E7709267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HISTÓRICO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9450C-B665-4B7F-B835-C3EC566D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1970 os controladores passaram a ter microprocessadores</a:t>
            </a:r>
          </a:p>
          <a:p>
            <a:r>
              <a:rPr lang="pt-BR" dirty="0"/>
              <a:t>1980 são aperfeiçoadas as funções de comunicação dos </a:t>
            </a:r>
            <a:r>
              <a:rPr lang="pt-BR" dirty="0" err="1"/>
              <a:t>CLPs</a:t>
            </a:r>
            <a:endParaRPr lang="pt-BR" dirty="0"/>
          </a:p>
          <a:p>
            <a:r>
              <a:rPr lang="pt-BR" dirty="0"/>
              <a:t>Atualmente tem as seguintes características:</a:t>
            </a:r>
          </a:p>
          <a:p>
            <a:r>
              <a:rPr lang="pt-BR" sz="1800" b="0" i="0" u="none" strike="noStrike" baseline="0" dirty="0">
                <a:latin typeface="LiberationSerif"/>
              </a:rPr>
              <a:t>Linguagens de programação de alto nível,</a:t>
            </a:r>
          </a:p>
          <a:p>
            <a:r>
              <a:rPr lang="pt-BR" sz="1800" b="0" i="0" u="none" strike="noStrike" baseline="0" dirty="0">
                <a:latin typeface="LiberationSerif"/>
              </a:rPr>
              <a:t>Simplificação nos quadros e painéis elétricos.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8C9761-3E3C-4F4A-A385-F1EAA8BC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29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41A8-5E08-42A2-93CB-BD52348B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0" i="0" u="none" strike="noStrike" baseline="0" dirty="0">
                <a:latin typeface="LiberationSerif"/>
              </a:rPr>
              <a:t>Simplificação nos quadros e painéis elétricos.</a:t>
            </a:r>
            <a:br>
              <a:rPr lang="pt-BR" dirty="0"/>
            </a:b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C5BACED-044D-4DF9-94FE-24CB7E6C1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97" t="17519" r="33167" b="7507"/>
          <a:stretch/>
        </p:blipFill>
        <p:spPr>
          <a:xfrm>
            <a:off x="1967136" y="2381914"/>
            <a:ext cx="4752528" cy="3842469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769084-541E-4E0C-A62B-2F7E6C55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3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52B5F-18A0-4204-A0B2-91369EE1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HISTÓRICO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AD213-FAB1-47BC-8CDF-09BC2ED7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latin typeface="LiberationSerif"/>
              </a:rPr>
              <a:t>Confiabilidade operacional</a:t>
            </a:r>
          </a:p>
          <a:p>
            <a:r>
              <a:rPr lang="pt-BR" sz="1800" b="0" i="0" u="none" strike="noStrike" baseline="0" dirty="0">
                <a:latin typeface="LiberationSerif"/>
              </a:rPr>
              <a:t>Funções avançadas: controle da qualidade e informações para relatórios</a:t>
            </a:r>
          </a:p>
          <a:p>
            <a:r>
              <a:rPr lang="pt-BR" sz="1800" b="0" i="0" u="none" strike="noStrike" baseline="0" dirty="0">
                <a:latin typeface="LiberationSerif"/>
              </a:rPr>
              <a:t>Comunicação em rede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142BBD-D1FC-415C-9489-CE41724D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80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7D2A1-027F-4336-8218-00851C2A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808055"/>
            <a:ext cx="2984404" cy="1453363"/>
          </a:xfrm>
        </p:spPr>
        <p:txBody>
          <a:bodyPr>
            <a:normAutofit/>
          </a:bodyPr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EF84C-C12A-40AE-B8F2-DCA5A226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" y="2261420"/>
            <a:ext cx="3002202" cy="3637935"/>
          </a:xfrm>
        </p:spPr>
        <p:txBody>
          <a:bodyPr>
            <a:normAutofit/>
          </a:bodyPr>
          <a:lstStyle/>
          <a:p>
            <a:r>
              <a:rPr lang="pt-BR" b="0" i="0" u="none" strike="noStrike" baseline="0">
                <a:latin typeface="LiberationSerif"/>
              </a:rPr>
              <a:t>fonte de alimentação;</a:t>
            </a:r>
          </a:p>
          <a:p>
            <a:r>
              <a:rPr lang="pt-BR" b="0" i="0" u="none" strike="noStrike" baseline="0">
                <a:latin typeface="LiberationSerif"/>
              </a:rPr>
              <a:t>Unidade Central de Processamento (UCP);</a:t>
            </a:r>
          </a:p>
          <a:p>
            <a:r>
              <a:rPr lang="pt-BR" b="0" i="0" u="none" strike="noStrike" baseline="0">
                <a:latin typeface="LiberationSerif"/>
              </a:rPr>
              <a:t>memórias dos tipos fixo e volátil;</a:t>
            </a:r>
          </a:p>
          <a:p>
            <a:r>
              <a:rPr lang="pt-BR" b="0" i="0" u="none" strike="noStrike" baseline="0">
                <a:latin typeface="LiberationSerif"/>
              </a:rPr>
              <a:t>dispositivos de entrada e saída;</a:t>
            </a:r>
          </a:p>
          <a:p>
            <a:r>
              <a:rPr lang="pt-BR" b="0" i="0" u="none" strike="noStrike" baseline="0">
                <a:latin typeface="LiberationSerif"/>
              </a:rPr>
              <a:t>terminal de programação.</a:t>
            </a: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C6C6F4-2A2D-4F2E-82C2-CAF3D426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9545" y="5870575"/>
            <a:ext cx="413375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3034070-DF4D-47B3-9DA5-0F1F89D31949}" type="slidenum">
              <a:rPr lang="pt-BR" smtClean="0"/>
              <a:pPr>
                <a:spcAft>
                  <a:spcPts val="600"/>
                </a:spcAft>
              </a:pPr>
              <a:t>8</a:t>
            </a:fld>
            <a:endParaRPr lang="pt-BR"/>
          </a:p>
        </p:txBody>
      </p:sp>
      <p:pic>
        <p:nvPicPr>
          <p:cNvPr id="1026" name="Picture 2" descr="O QUE É UM CLP ou PLC? - Tecniar">
            <a:extLst>
              <a:ext uri="{FF2B5EF4-FFF2-40B4-BE49-F238E27FC236}">
                <a16:creationId xmlns:a16="http://schemas.microsoft.com/office/drawing/2014/main" id="{1319B53B-7E29-4885-BD5D-504745B2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7314" y="1804938"/>
            <a:ext cx="4571694" cy="308589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F14ABD-EDEB-469A-AA31-AA7802CAE70D}"/>
              </a:ext>
            </a:extLst>
          </p:cNvPr>
          <p:cNvSpPr txBox="1"/>
          <p:nvPr/>
        </p:nvSpPr>
        <p:spPr>
          <a:xfrm>
            <a:off x="4147026" y="4965204"/>
            <a:ext cx="3965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Imagen</a:t>
            </a:r>
            <a:r>
              <a:rPr lang="pt-BR" sz="1200" dirty="0"/>
              <a:t>: https://www.tecniar.com.br/noticias/o-que-e-o-clp/</a:t>
            </a:r>
          </a:p>
        </p:txBody>
      </p:sp>
    </p:spTree>
    <p:extLst>
      <p:ext uri="{BB962C8B-B14F-4D97-AF65-F5344CB8AC3E}">
        <p14:creationId xmlns:p14="http://schemas.microsoft.com/office/powerpoint/2010/main" val="130915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8C490-14DB-43C2-8B85-1C607C83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arquitectura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5FA8654-D629-448B-985E-C051E9736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83" t="16757" r="27620" b="5327"/>
          <a:stretch/>
        </p:blipFill>
        <p:spPr>
          <a:xfrm>
            <a:off x="1101084" y="1556792"/>
            <a:ext cx="6264696" cy="4398324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E7F945-CBB3-4E53-9B07-99597C10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0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927</TotalTime>
  <Words>881</Words>
  <Application>Microsoft Office PowerPoint</Application>
  <PresentationFormat>Apresentação na tela (4:3)</PresentationFormat>
  <Paragraphs>147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LiberationSerif</vt:lpstr>
      <vt:lpstr>LiberationSerif-Bold</vt:lpstr>
      <vt:lpstr>Celestial</vt:lpstr>
      <vt:lpstr>AUTOMAÇÃO INDUSTRIAL</vt:lpstr>
      <vt:lpstr>Agenda</vt:lpstr>
      <vt:lpstr>HISTÓRICO </vt:lpstr>
      <vt:lpstr>HISTÓRICO </vt:lpstr>
      <vt:lpstr>HISTÓRICO</vt:lpstr>
      <vt:lpstr>Simplificação nos quadros e painéis elétricos. </vt:lpstr>
      <vt:lpstr>HISTÓRICO</vt:lpstr>
      <vt:lpstr>arquitectura</vt:lpstr>
      <vt:lpstr>arquitectura</vt:lpstr>
      <vt:lpstr>arquitectura</vt:lpstr>
      <vt:lpstr>arquitectura</vt:lpstr>
      <vt:lpstr>arquitectura</vt:lpstr>
      <vt:lpstr>arquitectura</vt:lpstr>
      <vt:lpstr>arquitectura</vt:lpstr>
      <vt:lpstr>arquitectura</vt:lpstr>
      <vt:lpstr>arquitectura</vt:lpstr>
      <vt:lpstr>Arquitectura</vt:lpstr>
      <vt:lpstr>arquitectura</vt:lpstr>
      <vt:lpstr>arquitectura</vt:lpstr>
      <vt:lpstr>arquitectura</vt:lpstr>
      <vt:lpstr>arquitectura</vt:lpstr>
      <vt:lpstr>arquitectura</vt:lpstr>
      <vt:lpstr>arquitectura</vt:lpstr>
      <vt:lpstr>Ciclo de Execução (scan) em Operação Normal (MODO – RUN)</vt:lpstr>
      <vt:lpstr>Terminais Remotos de Entrada e de Saída</vt:lpstr>
      <vt:lpstr>Terminais Remotos de Entrada e de Saída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 Estefania Castro Eras</cp:lastModifiedBy>
  <cp:revision>24</cp:revision>
  <dcterms:created xsi:type="dcterms:W3CDTF">2019-08-19T11:50:05Z</dcterms:created>
  <dcterms:modified xsi:type="dcterms:W3CDTF">2022-03-13T19:59:34Z</dcterms:modified>
</cp:coreProperties>
</file>