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27bb476c7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27bb476c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7bb476c7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27bb476c7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27bb476c7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27bb476c7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7bb476c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27bb476c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27bb476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27bb476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27bb476c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27bb476c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7bb476c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7bb476c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27bb476c7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27bb476c7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27bb476c7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27bb476c7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7bb476c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7bb476c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27bb476c7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27bb476c7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7bb476c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27bb476c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O3jjHfd58fM6PVBRlw3xtuO97y1NSQgg/view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1654950"/>
            <a:ext cx="8520600" cy="9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Times New Roman"/>
                <a:ea typeface="Times New Roman"/>
                <a:cs typeface="Times New Roman"/>
                <a:sym typeface="Times New Roman"/>
              </a:rPr>
              <a:t>Automação Industrial - Projeto Final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16850" y="2887450"/>
            <a:ext cx="85206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Warley Rabelo Galvão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Iago Costa das Flores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Maximiliano Simon Borges Bogado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175" y="0"/>
            <a:ext cx="2223949" cy="18866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Teste de alcance com barreiras físicas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75" y="831300"/>
            <a:ext cx="2066050" cy="41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0"/>
            <a:ext cx="85206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Times New Roman"/>
                <a:ea typeface="Times New Roman"/>
                <a:cs typeface="Times New Roman"/>
                <a:sym typeface="Times New Roman"/>
              </a:rPr>
              <a:t>Conclusão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412400"/>
            <a:ext cx="8520600" cy="23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Com os testes realizados, verifica-se que o sistema de alarme controlado pelo sensor LDR pode ser bastante útil na prática para realizar medições contínuas de ambientes de trabalho, otimizando o trabalho da equipe de manutenção elétrica na identificação de lâmpadas defeituosas, por meio do alarme. Essa prática pode ser aplicada com grande impacto para manter os ambientes de acordo com a NR-17 que trata de iluminação adequada para ambientes de trabalho.</a:t>
            </a:r>
            <a:endParaRPr sz="2000"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64400" y="0"/>
            <a:ext cx="8520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64400" y="767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5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pt-BR" sz="1250">
                <a:latin typeface="Arial"/>
                <a:ea typeface="Arial"/>
                <a:cs typeface="Arial"/>
                <a:sym typeface="Arial"/>
              </a:rPr>
              <a:t>PROJETO: Campainha elétrica com Xbee</a:t>
            </a:r>
            <a:r>
              <a:rPr lang="pt-BR" sz="1250">
                <a:latin typeface="Arial"/>
                <a:ea typeface="Arial"/>
                <a:cs typeface="Arial"/>
                <a:sym typeface="Arial"/>
              </a:rPr>
              <a:t>. Sistemas Interativos com Arduino. 2020. Disponível em: https://www.sistemasinterativoscomarduino.net/2020/06/projeto-campainha-eletrica-comxbee.html. Acesso em: 3 abr. 2022.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29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VIANA, Carol Correia. </a:t>
            </a:r>
            <a:r>
              <a:rPr b="1" lang="pt-BR" sz="129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Utilizando o Sensor de Luminosidade LDR no Arduino</a:t>
            </a:r>
            <a:r>
              <a:rPr lang="pt-BR" sz="129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Blog da Robótica. 2020. Disponível em: https://www.blogdarobotica.com/2020/09/29/utilizando-o-sensor-de-luminosidade-ldr-no-arduino/. Acesso em: 25 mai. 2022.</a:t>
            </a:r>
            <a:endParaRPr sz="129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OBRIGADO PELA </a:t>
            </a:r>
            <a:r>
              <a:rPr lang="pt-BR"/>
              <a:t>ATENÇÃO</a:t>
            </a:r>
            <a:r>
              <a:rPr lang="pt-BR"/>
              <a:t>!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9975" y="273925"/>
            <a:ext cx="85206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20">
                <a:latin typeface="Times New Roman"/>
                <a:ea typeface="Times New Roman"/>
                <a:cs typeface="Times New Roman"/>
                <a:sym typeface="Times New Roman"/>
              </a:rPr>
              <a:t>Sistema de alarme com sensor de luminosidade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622700"/>
            <a:ext cx="85206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Warley Rabelo Galvão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Iago Costa das Flores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Maximiliano Simon Borges Bogado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Implementar o circuito Transmissor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Implementar o circuito Receptor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Implementar o código do circuito Transmissor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Implementar o código do circuito Receptor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Materiais Utilizados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831300"/>
            <a:ext cx="85206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02 Módulos Xbee S2C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02 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Arduinos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 Uno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01 Resistor de 10KΩ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03 Resistores de 150Ω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01 Led RGB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01 Buzzer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02 Protoboards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Fios Jumpers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Cabos USBs para Arduíno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Sensor de Luminosidade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      Transmissor                          Receptor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50" y="831300"/>
            <a:ext cx="3005551" cy="400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351" y="831300"/>
            <a:ext cx="3005551" cy="40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Funcionamento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 title="VIDEO DE TESTE GALPÃO DE LABORATÓR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831300"/>
            <a:ext cx="5143501" cy="39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Teste sem barreiras físicas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725900"/>
            <a:ext cx="3016776" cy="37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925" y="725900"/>
            <a:ext cx="3005551" cy="37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Teste de alcance sem barreiras físicas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750" y="831300"/>
            <a:ext cx="2065825" cy="41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644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Teste com barreiras físicas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00" y="831300"/>
            <a:ext cx="2753251" cy="37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100" y="831300"/>
            <a:ext cx="3005551" cy="37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