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7"/>
  </p:notesMasterIdLst>
  <p:sldIdLst>
    <p:sldId id="256" r:id="rId2"/>
    <p:sldId id="257" r:id="rId3"/>
    <p:sldId id="260" r:id="rId4"/>
    <p:sldId id="363" r:id="rId5"/>
    <p:sldId id="282"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49" autoAdjust="0"/>
  </p:normalViewPr>
  <p:slideViewPr>
    <p:cSldViewPr>
      <p:cViewPr varScale="1">
        <p:scale>
          <a:sx n="65" d="100"/>
          <a:sy n="65" d="100"/>
        </p:scale>
        <p:origin x="153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SLYE ESTEFANIA CASTRO ERAS" userId="7e3e7b01-b50c-49cf-a17b-02be54cdd912" providerId="ADAL" clId="{2F951165-E420-49F1-B3B1-7E401089ABBD}"/>
    <pc:docChg chg="undo custSel addSld delSld modSld sldOrd">
      <pc:chgData name="LESLYE ESTEFANIA CASTRO ERAS" userId="7e3e7b01-b50c-49cf-a17b-02be54cdd912" providerId="ADAL" clId="{2F951165-E420-49F1-B3B1-7E401089ABBD}" dt="2021-09-19T19:28:01.859" v="4341" actId="20577"/>
      <pc:docMkLst>
        <pc:docMk/>
      </pc:docMkLst>
      <pc:sldChg chg="modSp mod">
        <pc:chgData name="LESLYE ESTEFANIA CASTRO ERAS" userId="7e3e7b01-b50c-49cf-a17b-02be54cdd912" providerId="ADAL" clId="{2F951165-E420-49F1-B3B1-7E401089ABBD}" dt="2021-09-07T14:24:44.159" v="27" actId="20577"/>
        <pc:sldMkLst>
          <pc:docMk/>
          <pc:sldMk cId="3918763248" sldId="256"/>
        </pc:sldMkLst>
        <pc:spChg chg="mod">
          <ac:chgData name="LESLYE ESTEFANIA CASTRO ERAS" userId="7e3e7b01-b50c-49cf-a17b-02be54cdd912" providerId="ADAL" clId="{2F951165-E420-49F1-B3B1-7E401089ABBD}" dt="2021-09-07T14:24:44.159" v="27" actId="20577"/>
          <ac:spMkLst>
            <pc:docMk/>
            <pc:sldMk cId="3918763248" sldId="256"/>
            <ac:spMk id="2" creationId="{00000000-0000-0000-0000-000000000000}"/>
          </ac:spMkLst>
        </pc:spChg>
        <pc:spChg chg="mod">
          <ac:chgData name="LESLYE ESTEFANIA CASTRO ERAS" userId="7e3e7b01-b50c-49cf-a17b-02be54cdd912" providerId="ADAL" clId="{2F951165-E420-49F1-B3B1-7E401089ABBD}" dt="2021-09-07T14:24:36.136" v="3"/>
          <ac:spMkLst>
            <pc:docMk/>
            <pc:sldMk cId="3918763248" sldId="256"/>
            <ac:spMk id="3" creationId="{00000000-0000-0000-0000-000000000000}"/>
          </ac:spMkLst>
        </pc:spChg>
      </pc:sldChg>
      <pc:sldChg chg="addSp delSp modSp mod setBg modAnim setClrOvrMap">
        <pc:chgData name="LESLYE ESTEFANIA CASTRO ERAS" userId="7e3e7b01-b50c-49cf-a17b-02be54cdd912" providerId="ADAL" clId="{2F951165-E420-49F1-B3B1-7E401089ABBD}" dt="2021-09-07T14:28:19.328" v="167"/>
        <pc:sldMkLst>
          <pc:docMk/>
          <pc:sldMk cId="2217886745" sldId="257"/>
        </pc:sldMkLst>
        <pc:spChg chg="del mod">
          <ac:chgData name="LESLYE ESTEFANIA CASTRO ERAS" userId="7e3e7b01-b50c-49cf-a17b-02be54cdd912" providerId="ADAL" clId="{2F951165-E420-49F1-B3B1-7E401089ABBD}" dt="2021-09-07T14:25:51.099" v="110" actId="26606"/>
          <ac:spMkLst>
            <pc:docMk/>
            <pc:sldMk cId="2217886745" sldId="257"/>
            <ac:spMk id="2" creationId="{00000000-0000-0000-0000-000000000000}"/>
          </ac:spMkLst>
        </pc:spChg>
        <pc:spChg chg="mod">
          <ac:chgData name="LESLYE ESTEFANIA CASTRO ERAS" userId="7e3e7b01-b50c-49cf-a17b-02be54cdd912" providerId="ADAL" clId="{2F951165-E420-49F1-B3B1-7E401089ABBD}" dt="2021-09-07T14:25:51.099" v="110" actId="26606"/>
          <ac:spMkLst>
            <pc:docMk/>
            <pc:sldMk cId="2217886745" sldId="257"/>
            <ac:spMk id="3" creationId="{00000000-0000-0000-0000-000000000000}"/>
          </ac:spMkLst>
        </pc:spChg>
        <pc:spChg chg="mod">
          <ac:chgData name="LESLYE ESTEFANIA CASTRO ERAS" userId="7e3e7b01-b50c-49cf-a17b-02be54cdd912" providerId="ADAL" clId="{2F951165-E420-49F1-B3B1-7E401089ABBD}" dt="2021-09-07T14:25:51.099" v="110" actId="26606"/>
          <ac:spMkLst>
            <pc:docMk/>
            <pc:sldMk cId="2217886745" sldId="257"/>
            <ac:spMk id="4" creationId="{00000000-0000-0000-0000-000000000000}"/>
          </ac:spMkLst>
        </pc:spChg>
        <pc:spChg chg="add">
          <ac:chgData name="LESLYE ESTEFANIA CASTRO ERAS" userId="7e3e7b01-b50c-49cf-a17b-02be54cdd912" providerId="ADAL" clId="{2F951165-E420-49F1-B3B1-7E401089ABBD}" dt="2021-09-07T14:25:51.099" v="110" actId="26606"/>
          <ac:spMkLst>
            <pc:docMk/>
            <pc:sldMk cId="2217886745" sldId="257"/>
            <ac:spMk id="10" creationId="{75F65CD9-825D-44BD-8681-D42D260D4C63}"/>
          </ac:spMkLst>
        </pc:spChg>
        <pc:spChg chg="add">
          <ac:chgData name="LESLYE ESTEFANIA CASTRO ERAS" userId="7e3e7b01-b50c-49cf-a17b-02be54cdd912" providerId="ADAL" clId="{2F951165-E420-49F1-B3B1-7E401089ABBD}" dt="2021-09-07T14:25:51.099" v="110" actId="26606"/>
          <ac:spMkLst>
            <pc:docMk/>
            <pc:sldMk cId="2217886745" sldId="257"/>
            <ac:spMk id="12" creationId="{B2F64C47-BE0B-4DA4-A62F-C6922DD2082F}"/>
          </ac:spMkLst>
        </pc:spChg>
        <pc:graphicFrameChg chg="add">
          <ac:chgData name="LESLYE ESTEFANIA CASTRO ERAS" userId="7e3e7b01-b50c-49cf-a17b-02be54cdd912" providerId="ADAL" clId="{2F951165-E420-49F1-B3B1-7E401089ABBD}" dt="2021-09-07T14:25:51.099" v="110" actId="26606"/>
          <ac:graphicFrameMkLst>
            <pc:docMk/>
            <pc:sldMk cId="2217886745" sldId="257"/>
            <ac:graphicFrameMk id="6" creationId="{2F5CE976-7D3B-4039-A351-E8AE2C373B9B}"/>
          </ac:graphicFrameMkLst>
        </pc:graphicFrameChg>
      </pc:sldChg>
      <pc:sldChg chg="addSp delSp modSp add del mod">
        <pc:chgData name="LESLYE ESTEFANIA CASTRO ERAS" userId="7e3e7b01-b50c-49cf-a17b-02be54cdd912" providerId="ADAL" clId="{2F951165-E420-49F1-B3B1-7E401089ABBD}" dt="2021-09-18T18:41:10.027" v="1513"/>
        <pc:sldMkLst>
          <pc:docMk/>
          <pc:sldMk cId="3858077158" sldId="258"/>
        </pc:sldMkLst>
        <pc:spChg chg="mod">
          <ac:chgData name="LESLYE ESTEFANIA CASTRO ERAS" userId="7e3e7b01-b50c-49cf-a17b-02be54cdd912" providerId="ADAL" clId="{2F951165-E420-49F1-B3B1-7E401089ABBD}" dt="2021-09-13T15:28:04.097" v="196" actId="20577"/>
          <ac:spMkLst>
            <pc:docMk/>
            <pc:sldMk cId="3858077158" sldId="258"/>
            <ac:spMk id="3" creationId="{00000000-0000-0000-0000-000000000000}"/>
          </ac:spMkLst>
        </pc:spChg>
        <pc:spChg chg="mod">
          <ac:chgData name="LESLYE ESTEFANIA CASTRO ERAS" userId="7e3e7b01-b50c-49cf-a17b-02be54cdd912" providerId="ADAL" clId="{2F951165-E420-49F1-B3B1-7E401089ABBD}" dt="2021-09-07T14:24:36.136" v="3"/>
          <ac:spMkLst>
            <pc:docMk/>
            <pc:sldMk cId="3858077158" sldId="258"/>
            <ac:spMk id="4" creationId="{00000000-0000-0000-0000-000000000000}"/>
          </ac:spMkLst>
        </pc:spChg>
        <pc:spChg chg="add mod">
          <ac:chgData name="LESLYE ESTEFANIA CASTRO ERAS" userId="7e3e7b01-b50c-49cf-a17b-02be54cdd912" providerId="ADAL" clId="{2F951165-E420-49F1-B3B1-7E401089ABBD}" dt="2021-09-18T18:41:10.027" v="1513"/>
          <ac:spMkLst>
            <pc:docMk/>
            <pc:sldMk cId="3858077158" sldId="258"/>
            <ac:spMk id="6" creationId="{CCDFF6D5-8B2F-407B-853F-3ED0A7A616FB}"/>
          </ac:spMkLst>
        </pc:spChg>
        <pc:picChg chg="del">
          <ac:chgData name="LESLYE ESTEFANIA CASTRO ERAS" userId="7e3e7b01-b50c-49cf-a17b-02be54cdd912" providerId="ADAL" clId="{2F951165-E420-49F1-B3B1-7E401089ABBD}" dt="2021-09-13T15:27:55.960" v="177" actId="478"/>
          <ac:picMkLst>
            <pc:docMk/>
            <pc:sldMk cId="3858077158" sldId="258"/>
            <ac:picMk id="5" creationId="{00000000-0000-0000-0000-000000000000}"/>
          </ac:picMkLst>
        </pc:picChg>
      </pc:sldChg>
      <pc:sldChg chg="addSp modSp add del mod">
        <pc:chgData name="LESLYE ESTEFANIA CASTRO ERAS" userId="7e3e7b01-b50c-49cf-a17b-02be54cdd912" providerId="ADAL" clId="{2F951165-E420-49F1-B3B1-7E401089ABBD}" dt="2021-09-13T18:00:57.557" v="547" actId="255"/>
        <pc:sldMkLst>
          <pc:docMk/>
          <pc:sldMk cId="3143826996" sldId="259"/>
        </pc:sldMkLst>
        <pc:spChg chg="mod">
          <ac:chgData name="LESLYE ESTEFANIA CASTRO ERAS" userId="7e3e7b01-b50c-49cf-a17b-02be54cdd912" providerId="ADAL" clId="{2F951165-E420-49F1-B3B1-7E401089ABBD}" dt="2021-09-13T18:00:57.557" v="547" actId="255"/>
          <ac:spMkLst>
            <pc:docMk/>
            <pc:sldMk cId="3143826996" sldId="259"/>
            <ac:spMk id="2" creationId="{00000000-0000-0000-0000-000000000000}"/>
          </ac:spMkLst>
        </pc:spChg>
        <pc:spChg chg="mod">
          <ac:chgData name="LESLYE ESTEFANIA CASTRO ERAS" userId="7e3e7b01-b50c-49cf-a17b-02be54cdd912" providerId="ADAL" clId="{2F951165-E420-49F1-B3B1-7E401089ABBD}" dt="2021-09-13T17:47:25.869" v="250" actId="20577"/>
          <ac:spMkLst>
            <pc:docMk/>
            <pc:sldMk cId="3143826996" sldId="259"/>
            <ac:spMk id="3" creationId="{00000000-0000-0000-0000-000000000000}"/>
          </ac:spMkLst>
        </pc:spChg>
        <pc:spChg chg="mod">
          <ac:chgData name="LESLYE ESTEFANIA CASTRO ERAS" userId="7e3e7b01-b50c-49cf-a17b-02be54cdd912" providerId="ADAL" clId="{2F951165-E420-49F1-B3B1-7E401089ABBD}" dt="2021-09-07T14:24:36.136" v="3"/>
          <ac:spMkLst>
            <pc:docMk/>
            <pc:sldMk cId="3143826996" sldId="259"/>
            <ac:spMk id="4" creationId="{00000000-0000-0000-0000-000000000000}"/>
          </ac:spMkLst>
        </pc:spChg>
        <pc:picChg chg="add mod modCrop">
          <ac:chgData name="LESLYE ESTEFANIA CASTRO ERAS" userId="7e3e7b01-b50c-49cf-a17b-02be54cdd912" providerId="ADAL" clId="{2F951165-E420-49F1-B3B1-7E401089ABBD}" dt="2021-09-13T17:56:02.044" v="332" actId="1076"/>
          <ac:picMkLst>
            <pc:docMk/>
            <pc:sldMk cId="3143826996" sldId="259"/>
            <ac:picMk id="6" creationId="{DE1A0B0D-F783-4E75-9ABE-E998374FEC56}"/>
          </ac:picMkLst>
        </pc:picChg>
      </pc:sldChg>
      <pc:sldChg chg="modSp mod setBg">
        <pc:chgData name="LESLYE ESTEFANIA CASTRO ERAS" userId="7e3e7b01-b50c-49cf-a17b-02be54cdd912" providerId="ADAL" clId="{2F951165-E420-49F1-B3B1-7E401089ABBD}" dt="2021-09-07T14:27:15.975" v="163" actId="26606"/>
        <pc:sldMkLst>
          <pc:docMk/>
          <pc:sldMk cId="2548956465" sldId="260"/>
        </pc:sldMkLst>
        <pc:spChg chg="mod">
          <ac:chgData name="LESLYE ESTEFANIA CASTRO ERAS" userId="7e3e7b01-b50c-49cf-a17b-02be54cdd912" providerId="ADAL" clId="{2F951165-E420-49F1-B3B1-7E401089ABBD}" dt="2021-09-07T14:27:15.975" v="163" actId="26606"/>
          <ac:spMkLst>
            <pc:docMk/>
            <pc:sldMk cId="2548956465" sldId="260"/>
            <ac:spMk id="2" creationId="{00000000-0000-0000-0000-000000000000}"/>
          </ac:spMkLst>
        </pc:spChg>
        <pc:spChg chg="mod">
          <ac:chgData name="LESLYE ESTEFANIA CASTRO ERAS" userId="7e3e7b01-b50c-49cf-a17b-02be54cdd912" providerId="ADAL" clId="{2F951165-E420-49F1-B3B1-7E401089ABBD}" dt="2021-09-07T14:27:15.975" v="163" actId="26606"/>
          <ac:spMkLst>
            <pc:docMk/>
            <pc:sldMk cId="2548956465" sldId="260"/>
            <ac:spMk id="3" creationId="{00000000-0000-0000-0000-000000000000}"/>
          </ac:spMkLst>
        </pc:spChg>
        <pc:spChg chg="mod">
          <ac:chgData name="LESLYE ESTEFANIA CASTRO ERAS" userId="7e3e7b01-b50c-49cf-a17b-02be54cdd912" providerId="ADAL" clId="{2F951165-E420-49F1-B3B1-7E401089ABBD}" dt="2021-09-07T14:27:15.975" v="163" actId="26606"/>
          <ac:spMkLst>
            <pc:docMk/>
            <pc:sldMk cId="2548956465" sldId="260"/>
            <ac:spMk id="4" creationId="{00000000-0000-0000-0000-000000000000}"/>
          </ac:spMkLst>
        </pc:spChg>
        <pc:picChg chg="mod ord">
          <ac:chgData name="LESLYE ESTEFANIA CASTRO ERAS" userId="7e3e7b01-b50c-49cf-a17b-02be54cdd912" providerId="ADAL" clId="{2F951165-E420-49F1-B3B1-7E401089ABBD}" dt="2021-09-07T14:27:15.975" v="163" actId="26606"/>
          <ac:picMkLst>
            <pc:docMk/>
            <pc:sldMk cId="2548956465" sldId="260"/>
            <ac:picMk id="5" creationId="{00000000-0000-0000-0000-000000000000}"/>
          </ac:picMkLst>
        </pc:picChg>
      </pc:sldChg>
      <pc:sldChg chg="addSp delSp modSp mod setBg">
        <pc:chgData name="LESLYE ESTEFANIA CASTRO ERAS" userId="7e3e7b01-b50c-49cf-a17b-02be54cdd912" providerId="ADAL" clId="{2F951165-E420-49F1-B3B1-7E401089ABBD}" dt="2021-09-07T20:37:31.851" v="171" actId="255"/>
        <pc:sldMkLst>
          <pc:docMk/>
          <pc:sldMk cId="1220552442" sldId="261"/>
        </pc:sldMkLst>
        <pc:spChg chg="mod">
          <ac:chgData name="LESLYE ESTEFANIA CASTRO ERAS" userId="7e3e7b01-b50c-49cf-a17b-02be54cdd912" providerId="ADAL" clId="{2F951165-E420-49F1-B3B1-7E401089ABBD}" dt="2021-09-07T20:37:31.851" v="171" actId="255"/>
          <ac:spMkLst>
            <pc:docMk/>
            <pc:sldMk cId="1220552442" sldId="261"/>
            <ac:spMk id="2" creationId="{00000000-0000-0000-0000-000000000000}"/>
          </ac:spMkLst>
        </pc:spChg>
        <pc:spChg chg="mod">
          <ac:chgData name="LESLYE ESTEFANIA CASTRO ERAS" userId="7e3e7b01-b50c-49cf-a17b-02be54cdd912" providerId="ADAL" clId="{2F951165-E420-49F1-B3B1-7E401089ABBD}" dt="2021-09-07T20:37:21.062" v="170" actId="26606"/>
          <ac:spMkLst>
            <pc:docMk/>
            <pc:sldMk cId="1220552442" sldId="261"/>
            <ac:spMk id="3" creationId="{00000000-0000-0000-0000-000000000000}"/>
          </ac:spMkLst>
        </pc:spChg>
        <pc:spChg chg="mod">
          <ac:chgData name="LESLYE ESTEFANIA CASTRO ERAS" userId="7e3e7b01-b50c-49cf-a17b-02be54cdd912" providerId="ADAL" clId="{2F951165-E420-49F1-B3B1-7E401089ABBD}" dt="2021-09-07T20:37:21.062" v="170" actId="26606"/>
          <ac:spMkLst>
            <pc:docMk/>
            <pc:sldMk cId="1220552442" sldId="261"/>
            <ac:spMk id="4" creationId="{00000000-0000-0000-0000-000000000000}"/>
          </ac:spMkLst>
        </pc:spChg>
        <pc:picChg chg="del">
          <ac:chgData name="LESLYE ESTEFANIA CASTRO ERAS" userId="7e3e7b01-b50c-49cf-a17b-02be54cdd912" providerId="ADAL" clId="{2F951165-E420-49F1-B3B1-7E401089ABBD}" dt="2021-09-07T20:36:40.566" v="168" actId="478"/>
          <ac:picMkLst>
            <pc:docMk/>
            <pc:sldMk cId="1220552442" sldId="261"/>
            <ac:picMk id="5" creationId="{00000000-0000-0000-0000-000000000000}"/>
          </ac:picMkLst>
        </pc:picChg>
        <pc:picChg chg="add">
          <ac:chgData name="LESLYE ESTEFANIA CASTRO ERAS" userId="7e3e7b01-b50c-49cf-a17b-02be54cdd912" providerId="ADAL" clId="{2F951165-E420-49F1-B3B1-7E401089ABBD}" dt="2021-09-07T20:37:21.062" v="170" actId="26606"/>
          <ac:picMkLst>
            <pc:docMk/>
            <pc:sldMk cId="1220552442" sldId="261"/>
            <ac:picMk id="8" creationId="{F1C3EB29-F986-435F-964B-B94CBA6EBB54}"/>
          </ac:picMkLst>
        </pc:picChg>
      </pc:sldChg>
      <pc:sldChg chg="addSp delSp modSp mod">
        <pc:chgData name="LESLYE ESTEFANIA CASTRO ERAS" userId="7e3e7b01-b50c-49cf-a17b-02be54cdd912" providerId="ADAL" clId="{2F951165-E420-49F1-B3B1-7E401089ABBD}" dt="2021-09-18T18:39:42.109" v="1511" actId="122"/>
        <pc:sldMkLst>
          <pc:docMk/>
          <pc:sldMk cId="3341137344" sldId="262"/>
        </pc:sldMkLst>
        <pc:spChg chg="mod">
          <ac:chgData name="LESLYE ESTEFANIA CASTRO ERAS" userId="7e3e7b01-b50c-49cf-a17b-02be54cdd912" providerId="ADAL" clId="{2F951165-E420-49F1-B3B1-7E401089ABBD}" dt="2021-09-18T18:36:36.345" v="1395" actId="1076"/>
          <ac:spMkLst>
            <pc:docMk/>
            <pc:sldMk cId="3341137344" sldId="262"/>
            <ac:spMk id="2" creationId="{00000000-0000-0000-0000-000000000000}"/>
          </ac:spMkLst>
        </pc:spChg>
        <pc:spChg chg="mod">
          <ac:chgData name="LESLYE ESTEFANIA CASTRO ERAS" userId="7e3e7b01-b50c-49cf-a17b-02be54cdd912" providerId="ADAL" clId="{2F951165-E420-49F1-B3B1-7E401089ABBD}" dt="2021-09-07T14:24:36.136" v="3"/>
          <ac:spMkLst>
            <pc:docMk/>
            <pc:sldMk cId="3341137344" sldId="262"/>
            <ac:spMk id="3" creationId="{00000000-0000-0000-0000-000000000000}"/>
          </ac:spMkLst>
        </pc:spChg>
        <pc:spChg chg="mod">
          <ac:chgData name="LESLYE ESTEFANIA CASTRO ERAS" userId="7e3e7b01-b50c-49cf-a17b-02be54cdd912" providerId="ADAL" clId="{2F951165-E420-49F1-B3B1-7E401089ABBD}" dt="2021-09-07T14:24:36.351" v="5" actId="27636"/>
          <ac:spMkLst>
            <pc:docMk/>
            <pc:sldMk cId="3341137344" sldId="262"/>
            <ac:spMk id="4" creationId="{00000000-0000-0000-0000-000000000000}"/>
          </ac:spMkLst>
        </pc:spChg>
        <pc:graphicFrameChg chg="del mod modGraphic">
          <ac:chgData name="LESLYE ESTEFANIA CASTRO ERAS" userId="7e3e7b01-b50c-49cf-a17b-02be54cdd912" providerId="ADAL" clId="{2F951165-E420-49F1-B3B1-7E401089ABBD}" dt="2021-09-13T15:26:04.736" v="174" actId="21"/>
          <ac:graphicFrameMkLst>
            <pc:docMk/>
            <pc:sldMk cId="3341137344" sldId="262"/>
            <ac:graphicFrameMk id="6" creationId="{00000000-0000-0000-0000-000000000000}"/>
          </ac:graphicFrameMkLst>
        </pc:graphicFrameChg>
        <pc:graphicFrameChg chg="add mod modGraphic">
          <ac:chgData name="LESLYE ESTEFANIA CASTRO ERAS" userId="7e3e7b01-b50c-49cf-a17b-02be54cdd912" providerId="ADAL" clId="{2F951165-E420-49F1-B3B1-7E401089ABBD}" dt="2021-09-18T18:37:52.476" v="1462" actId="20577"/>
          <ac:graphicFrameMkLst>
            <pc:docMk/>
            <pc:sldMk cId="3341137344" sldId="262"/>
            <ac:graphicFrameMk id="6" creationId="{CC1D5226-33D5-4737-A419-4C0C7BC8919E}"/>
          </ac:graphicFrameMkLst>
        </pc:graphicFrameChg>
        <pc:graphicFrameChg chg="mod modGraphic">
          <ac:chgData name="LESLYE ESTEFANIA CASTRO ERAS" userId="7e3e7b01-b50c-49cf-a17b-02be54cdd912" providerId="ADAL" clId="{2F951165-E420-49F1-B3B1-7E401089ABBD}" dt="2021-09-18T18:39:42.109" v="1511" actId="122"/>
          <ac:graphicFrameMkLst>
            <pc:docMk/>
            <pc:sldMk cId="3341137344" sldId="262"/>
            <ac:graphicFrameMk id="7" creationId="{00000000-0000-0000-0000-000000000000}"/>
          </ac:graphicFrameMkLst>
        </pc:graphicFrameChg>
      </pc:sldChg>
      <pc:sldChg chg="addSp delSp modSp new mod">
        <pc:chgData name="LESLYE ESTEFANIA CASTRO ERAS" userId="7e3e7b01-b50c-49cf-a17b-02be54cdd912" providerId="ADAL" clId="{2F951165-E420-49F1-B3B1-7E401089ABBD}" dt="2021-09-13T17:57:52.437" v="376" actId="1076"/>
        <pc:sldMkLst>
          <pc:docMk/>
          <pc:sldMk cId="242251904" sldId="263"/>
        </pc:sldMkLst>
        <pc:spChg chg="mod">
          <ac:chgData name="LESLYE ESTEFANIA CASTRO ERAS" userId="7e3e7b01-b50c-49cf-a17b-02be54cdd912" providerId="ADAL" clId="{2F951165-E420-49F1-B3B1-7E401089ABBD}" dt="2021-09-13T17:56:55.914" v="370" actId="20577"/>
          <ac:spMkLst>
            <pc:docMk/>
            <pc:sldMk cId="242251904" sldId="263"/>
            <ac:spMk id="2" creationId="{FC8E250E-13ED-4E80-A643-E32A971A514B}"/>
          </ac:spMkLst>
        </pc:spChg>
        <pc:spChg chg="del">
          <ac:chgData name="LESLYE ESTEFANIA CASTRO ERAS" userId="7e3e7b01-b50c-49cf-a17b-02be54cdd912" providerId="ADAL" clId="{2F951165-E420-49F1-B3B1-7E401089ABBD}" dt="2021-09-13T17:57:31.562" v="371" actId="22"/>
          <ac:spMkLst>
            <pc:docMk/>
            <pc:sldMk cId="242251904" sldId="263"/>
            <ac:spMk id="3" creationId="{D713DFA7-99B5-4E8C-9154-51FB54C835B4}"/>
          </ac:spMkLst>
        </pc:spChg>
        <pc:picChg chg="add mod ord modCrop">
          <ac:chgData name="LESLYE ESTEFANIA CASTRO ERAS" userId="7e3e7b01-b50c-49cf-a17b-02be54cdd912" providerId="ADAL" clId="{2F951165-E420-49F1-B3B1-7E401089ABBD}" dt="2021-09-13T17:57:52.437" v="376" actId="1076"/>
          <ac:picMkLst>
            <pc:docMk/>
            <pc:sldMk cId="242251904" sldId="263"/>
            <ac:picMk id="6" creationId="{AEB9351E-D853-4725-B38A-F5A73923C493}"/>
          </ac:picMkLst>
        </pc:picChg>
      </pc:sldChg>
      <pc:sldChg chg="modSp del">
        <pc:chgData name="LESLYE ESTEFANIA CASTRO ERAS" userId="7e3e7b01-b50c-49cf-a17b-02be54cdd912" providerId="ADAL" clId="{2F951165-E420-49F1-B3B1-7E401089ABBD}" dt="2021-09-13T17:56:35.690" v="333" actId="47"/>
        <pc:sldMkLst>
          <pc:docMk/>
          <pc:sldMk cId="2694309329" sldId="263"/>
        </pc:sldMkLst>
        <pc:spChg chg="mod">
          <ac:chgData name="LESLYE ESTEFANIA CASTRO ERAS" userId="7e3e7b01-b50c-49cf-a17b-02be54cdd912" providerId="ADAL" clId="{2F951165-E420-49F1-B3B1-7E401089ABBD}" dt="2021-09-07T14:24:36.136" v="3"/>
          <ac:spMkLst>
            <pc:docMk/>
            <pc:sldMk cId="2694309329" sldId="263"/>
            <ac:spMk id="2" creationId="{00000000-0000-0000-0000-000000000000}"/>
          </ac:spMkLst>
        </pc:spChg>
        <pc:spChg chg="mod">
          <ac:chgData name="LESLYE ESTEFANIA CASTRO ERAS" userId="7e3e7b01-b50c-49cf-a17b-02be54cdd912" providerId="ADAL" clId="{2F951165-E420-49F1-B3B1-7E401089ABBD}" dt="2021-09-07T14:24:36.136" v="3"/>
          <ac:spMkLst>
            <pc:docMk/>
            <pc:sldMk cId="2694309329" sldId="263"/>
            <ac:spMk id="3" creationId="{00000000-0000-0000-0000-000000000000}"/>
          </ac:spMkLst>
        </pc:spChg>
        <pc:spChg chg="mod">
          <ac:chgData name="LESLYE ESTEFANIA CASTRO ERAS" userId="7e3e7b01-b50c-49cf-a17b-02be54cdd912" providerId="ADAL" clId="{2F951165-E420-49F1-B3B1-7E401089ABBD}" dt="2021-09-07T14:24:36.136" v="3"/>
          <ac:spMkLst>
            <pc:docMk/>
            <pc:sldMk cId="2694309329" sldId="263"/>
            <ac:spMk id="4" creationId="{00000000-0000-0000-0000-000000000000}"/>
          </ac:spMkLst>
        </pc:spChg>
      </pc:sldChg>
      <pc:sldChg chg="modSp del mod">
        <pc:chgData name="LESLYE ESTEFANIA CASTRO ERAS" userId="7e3e7b01-b50c-49cf-a17b-02be54cdd912" providerId="ADAL" clId="{2F951165-E420-49F1-B3B1-7E401089ABBD}" dt="2021-09-13T17:56:36.077" v="334" actId="47"/>
        <pc:sldMkLst>
          <pc:docMk/>
          <pc:sldMk cId="2940008732" sldId="264"/>
        </pc:sldMkLst>
        <pc:spChg chg="mod">
          <ac:chgData name="LESLYE ESTEFANIA CASTRO ERAS" userId="7e3e7b01-b50c-49cf-a17b-02be54cdd912" providerId="ADAL" clId="{2F951165-E420-49F1-B3B1-7E401089ABBD}" dt="2021-09-07T14:24:36.136" v="3"/>
          <ac:spMkLst>
            <pc:docMk/>
            <pc:sldMk cId="2940008732" sldId="264"/>
            <ac:spMk id="2" creationId="{00000000-0000-0000-0000-000000000000}"/>
          </ac:spMkLst>
        </pc:spChg>
        <pc:spChg chg="mod">
          <ac:chgData name="LESLYE ESTEFANIA CASTRO ERAS" userId="7e3e7b01-b50c-49cf-a17b-02be54cdd912" providerId="ADAL" clId="{2F951165-E420-49F1-B3B1-7E401089ABBD}" dt="2021-09-07T14:24:36.136" v="3"/>
          <ac:spMkLst>
            <pc:docMk/>
            <pc:sldMk cId="2940008732" sldId="264"/>
            <ac:spMk id="3" creationId="{00000000-0000-0000-0000-000000000000}"/>
          </ac:spMkLst>
        </pc:spChg>
        <pc:spChg chg="mod">
          <ac:chgData name="LESLYE ESTEFANIA CASTRO ERAS" userId="7e3e7b01-b50c-49cf-a17b-02be54cdd912" providerId="ADAL" clId="{2F951165-E420-49F1-B3B1-7E401089ABBD}" dt="2021-09-07T14:24:36.136" v="3"/>
          <ac:spMkLst>
            <pc:docMk/>
            <pc:sldMk cId="2940008732" sldId="264"/>
            <ac:spMk id="5" creationId="{00000000-0000-0000-0000-000000000000}"/>
          </ac:spMkLst>
        </pc:spChg>
      </pc:sldChg>
      <pc:sldChg chg="addSp modSp new mod">
        <pc:chgData name="LESLYE ESTEFANIA CASTRO ERAS" userId="7e3e7b01-b50c-49cf-a17b-02be54cdd912" providerId="ADAL" clId="{2F951165-E420-49F1-B3B1-7E401089ABBD}" dt="2021-09-13T18:00:44.640" v="546" actId="123"/>
        <pc:sldMkLst>
          <pc:docMk/>
          <pc:sldMk cId="3333984968" sldId="264"/>
        </pc:sldMkLst>
        <pc:spChg chg="mod">
          <ac:chgData name="LESLYE ESTEFANIA CASTRO ERAS" userId="7e3e7b01-b50c-49cf-a17b-02be54cdd912" providerId="ADAL" clId="{2F951165-E420-49F1-B3B1-7E401089ABBD}" dt="2021-09-13T17:58:23.726" v="418" actId="20577"/>
          <ac:spMkLst>
            <pc:docMk/>
            <pc:sldMk cId="3333984968" sldId="264"/>
            <ac:spMk id="2" creationId="{C98D5578-8C75-4E70-9315-F6FA8D3A0396}"/>
          </ac:spMkLst>
        </pc:spChg>
        <pc:spChg chg="mod">
          <ac:chgData name="LESLYE ESTEFANIA CASTRO ERAS" userId="7e3e7b01-b50c-49cf-a17b-02be54cdd912" providerId="ADAL" clId="{2F951165-E420-49F1-B3B1-7E401089ABBD}" dt="2021-09-13T18:00:44.640" v="546" actId="123"/>
          <ac:spMkLst>
            <pc:docMk/>
            <pc:sldMk cId="3333984968" sldId="264"/>
            <ac:spMk id="3" creationId="{3F942855-C1D7-41E8-8B45-560185AE77C1}"/>
          </ac:spMkLst>
        </pc:spChg>
        <pc:picChg chg="add mod modCrop">
          <ac:chgData name="LESLYE ESTEFANIA CASTRO ERAS" userId="7e3e7b01-b50c-49cf-a17b-02be54cdd912" providerId="ADAL" clId="{2F951165-E420-49F1-B3B1-7E401089ABBD}" dt="2021-09-13T18:00:35.623" v="544" actId="1076"/>
          <ac:picMkLst>
            <pc:docMk/>
            <pc:sldMk cId="3333984968" sldId="264"/>
            <ac:picMk id="6" creationId="{017702B0-8AC1-45D9-9B24-A4D416DEFD3B}"/>
          </ac:picMkLst>
        </pc:picChg>
      </pc:sldChg>
      <pc:sldChg chg="modSp del">
        <pc:chgData name="LESLYE ESTEFANIA CASTRO ERAS" userId="7e3e7b01-b50c-49cf-a17b-02be54cdd912" providerId="ADAL" clId="{2F951165-E420-49F1-B3B1-7E401089ABBD}" dt="2021-09-13T17:56:36.548" v="335" actId="47"/>
        <pc:sldMkLst>
          <pc:docMk/>
          <pc:sldMk cId="2578789620" sldId="265"/>
        </pc:sldMkLst>
        <pc:spChg chg="mod">
          <ac:chgData name="LESLYE ESTEFANIA CASTRO ERAS" userId="7e3e7b01-b50c-49cf-a17b-02be54cdd912" providerId="ADAL" clId="{2F951165-E420-49F1-B3B1-7E401089ABBD}" dt="2021-09-07T14:24:36.136" v="3"/>
          <ac:spMkLst>
            <pc:docMk/>
            <pc:sldMk cId="2578789620" sldId="265"/>
            <ac:spMk id="2" creationId="{00000000-0000-0000-0000-000000000000}"/>
          </ac:spMkLst>
        </pc:spChg>
        <pc:spChg chg="mod">
          <ac:chgData name="LESLYE ESTEFANIA CASTRO ERAS" userId="7e3e7b01-b50c-49cf-a17b-02be54cdd912" providerId="ADAL" clId="{2F951165-E420-49F1-B3B1-7E401089ABBD}" dt="2021-09-07T14:24:36.136" v="3"/>
          <ac:spMkLst>
            <pc:docMk/>
            <pc:sldMk cId="2578789620" sldId="265"/>
            <ac:spMk id="3" creationId="{00000000-0000-0000-0000-000000000000}"/>
          </ac:spMkLst>
        </pc:spChg>
        <pc:spChg chg="mod">
          <ac:chgData name="LESLYE ESTEFANIA CASTRO ERAS" userId="7e3e7b01-b50c-49cf-a17b-02be54cdd912" providerId="ADAL" clId="{2F951165-E420-49F1-B3B1-7E401089ABBD}" dt="2021-09-07T14:24:36.136" v="3"/>
          <ac:spMkLst>
            <pc:docMk/>
            <pc:sldMk cId="2578789620" sldId="265"/>
            <ac:spMk id="5" creationId="{00000000-0000-0000-0000-000000000000}"/>
          </ac:spMkLst>
        </pc:spChg>
      </pc:sldChg>
      <pc:sldChg chg="addSp delSp modSp new mod">
        <pc:chgData name="LESLYE ESTEFANIA CASTRO ERAS" userId="7e3e7b01-b50c-49cf-a17b-02be54cdd912" providerId="ADAL" clId="{2F951165-E420-49F1-B3B1-7E401089ABBD}" dt="2021-09-13T18:01:38.543" v="555" actId="14100"/>
        <pc:sldMkLst>
          <pc:docMk/>
          <pc:sldMk cId="3472452137" sldId="265"/>
        </pc:sldMkLst>
        <pc:spChg chg="mod">
          <ac:chgData name="LESLYE ESTEFANIA CASTRO ERAS" userId="7e3e7b01-b50c-49cf-a17b-02be54cdd912" providerId="ADAL" clId="{2F951165-E420-49F1-B3B1-7E401089ABBD}" dt="2021-09-13T18:01:10.138" v="548"/>
          <ac:spMkLst>
            <pc:docMk/>
            <pc:sldMk cId="3472452137" sldId="265"/>
            <ac:spMk id="2" creationId="{D742D270-04F6-49F6-972A-09426D95A3EE}"/>
          </ac:spMkLst>
        </pc:spChg>
        <pc:spChg chg="del">
          <ac:chgData name="LESLYE ESTEFANIA CASTRO ERAS" userId="7e3e7b01-b50c-49cf-a17b-02be54cdd912" providerId="ADAL" clId="{2F951165-E420-49F1-B3B1-7E401089ABBD}" dt="2021-09-13T17:59:51.760" v="533" actId="22"/>
          <ac:spMkLst>
            <pc:docMk/>
            <pc:sldMk cId="3472452137" sldId="265"/>
            <ac:spMk id="3" creationId="{3E55F47F-E541-4DC4-B729-F48AAF628D4D}"/>
          </ac:spMkLst>
        </pc:spChg>
        <pc:picChg chg="add mod ord modCrop">
          <ac:chgData name="LESLYE ESTEFANIA CASTRO ERAS" userId="7e3e7b01-b50c-49cf-a17b-02be54cdd912" providerId="ADAL" clId="{2F951165-E420-49F1-B3B1-7E401089ABBD}" dt="2021-09-13T18:01:38.543" v="555" actId="14100"/>
          <ac:picMkLst>
            <pc:docMk/>
            <pc:sldMk cId="3472452137" sldId="265"/>
            <ac:picMk id="6" creationId="{342EFE1F-964D-481C-8BF9-2EF806043E16}"/>
          </ac:picMkLst>
        </pc:picChg>
      </pc:sldChg>
      <pc:sldChg chg="addSp delSp modSp new mod">
        <pc:chgData name="LESLYE ESTEFANIA CASTRO ERAS" userId="7e3e7b01-b50c-49cf-a17b-02be54cdd912" providerId="ADAL" clId="{2F951165-E420-49F1-B3B1-7E401089ABBD}" dt="2021-09-13T18:06:17.560" v="860" actId="22"/>
        <pc:sldMkLst>
          <pc:docMk/>
          <pc:sldMk cId="432324159" sldId="266"/>
        </pc:sldMkLst>
        <pc:spChg chg="mod">
          <ac:chgData name="LESLYE ESTEFANIA CASTRO ERAS" userId="7e3e7b01-b50c-49cf-a17b-02be54cdd912" providerId="ADAL" clId="{2F951165-E420-49F1-B3B1-7E401089ABBD}" dt="2021-09-13T18:02:24.171" v="556"/>
          <ac:spMkLst>
            <pc:docMk/>
            <pc:sldMk cId="432324159" sldId="266"/>
            <ac:spMk id="2" creationId="{B275AAF7-095D-4F21-8A8D-501422351667}"/>
          </ac:spMkLst>
        </pc:spChg>
        <pc:spChg chg="del">
          <ac:chgData name="LESLYE ESTEFANIA CASTRO ERAS" userId="7e3e7b01-b50c-49cf-a17b-02be54cdd912" providerId="ADAL" clId="{2F951165-E420-49F1-B3B1-7E401089ABBD}" dt="2021-09-13T17:59:54.502" v="534" actId="22"/>
          <ac:spMkLst>
            <pc:docMk/>
            <pc:sldMk cId="432324159" sldId="266"/>
            <ac:spMk id="3" creationId="{C3D6C848-EA53-411D-B27F-46B7AFD3C3CA}"/>
          </ac:spMkLst>
        </pc:spChg>
        <pc:spChg chg="add mod">
          <ac:chgData name="LESLYE ESTEFANIA CASTRO ERAS" userId="7e3e7b01-b50c-49cf-a17b-02be54cdd912" providerId="ADAL" clId="{2F951165-E420-49F1-B3B1-7E401089ABBD}" dt="2021-09-13T18:05:32.079" v="857" actId="20577"/>
          <ac:spMkLst>
            <pc:docMk/>
            <pc:sldMk cId="432324159" sldId="266"/>
            <ac:spMk id="8" creationId="{40A48BAE-26CD-4EB5-9122-5CB4F92720D5}"/>
          </ac:spMkLst>
        </pc:spChg>
        <pc:picChg chg="add del mod ord">
          <ac:chgData name="LESLYE ESTEFANIA CASTRO ERAS" userId="7e3e7b01-b50c-49cf-a17b-02be54cdd912" providerId="ADAL" clId="{2F951165-E420-49F1-B3B1-7E401089ABBD}" dt="2021-09-13T18:02:27.253" v="557" actId="478"/>
          <ac:picMkLst>
            <pc:docMk/>
            <pc:sldMk cId="432324159" sldId="266"/>
            <ac:picMk id="6" creationId="{18682146-176B-4790-9474-8771B3692BA7}"/>
          </ac:picMkLst>
        </pc:picChg>
        <pc:picChg chg="add mod modCrop">
          <ac:chgData name="LESLYE ESTEFANIA CASTRO ERAS" userId="7e3e7b01-b50c-49cf-a17b-02be54cdd912" providerId="ADAL" clId="{2F951165-E420-49F1-B3B1-7E401089ABBD}" dt="2021-09-13T18:06:07.175" v="858" actId="1076"/>
          <ac:picMkLst>
            <pc:docMk/>
            <pc:sldMk cId="432324159" sldId="266"/>
            <ac:picMk id="10" creationId="{899CA817-FA45-4888-B16E-9B10C2BA5F89}"/>
          </ac:picMkLst>
        </pc:picChg>
        <pc:picChg chg="add del">
          <ac:chgData name="LESLYE ESTEFANIA CASTRO ERAS" userId="7e3e7b01-b50c-49cf-a17b-02be54cdd912" providerId="ADAL" clId="{2F951165-E420-49F1-B3B1-7E401089ABBD}" dt="2021-09-13T18:06:17.560" v="860" actId="22"/>
          <ac:picMkLst>
            <pc:docMk/>
            <pc:sldMk cId="432324159" sldId="266"/>
            <ac:picMk id="12" creationId="{E346640C-29D2-4D66-B549-FDF319B12ED5}"/>
          </ac:picMkLst>
        </pc:picChg>
      </pc:sldChg>
      <pc:sldChg chg="modSp del">
        <pc:chgData name="LESLYE ESTEFANIA CASTRO ERAS" userId="7e3e7b01-b50c-49cf-a17b-02be54cdd912" providerId="ADAL" clId="{2F951165-E420-49F1-B3B1-7E401089ABBD}" dt="2021-09-13T17:56:36.754" v="336" actId="47"/>
        <pc:sldMkLst>
          <pc:docMk/>
          <pc:sldMk cId="2976127893" sldId="266"/>
        </pc:sldMkLst>
        <pc:spChg chg="mod">
          <ac:chgData name="LESLYE ESTEFANIA CASTRO ERAS" userId="7e3e7b01-b50c-49cf-a17b-02be54cdd912" providerId="ADAL" clId="{2F951165-E420-49F1-B3B1-7E401089ABBD}" dt="2021-09-07T14:24:36.136" v="3"/>
          <ac:spMkLst>
            <pc:docMk/>
            <pc:sldMk cId="2976127893" sldId="266"/>
            <ac:spMk id="3" creationId="{00000000-0000-0000-0000-000000000000}"/>
          </ac:spMkLst>
        </pc:spChg>
        <pc:spChg chg="mod">
          <ac:chgData name="LESLYE ESTEFANIA CASTRO ERAS" userId="7e3e7b01-b50c-49cf-a17b-02be54cdd912" providerId="ADAL" clId="{2F951165-E420-49F1-B3B1-7E401089ABBD}" dt="2021-09-07T14:24:36.136" v="3"/>
          <ac:spMkLst>
            <pc:docMk/>
            <pc:sldMk cId="2976127893" sldId="266"/>
            <ac:spMk id="6" creationId="{00000000-0000-0000-0000-000000000000}"/>
          </ac:spMkLst>
        </pc:spChg>
        <pc:picChg chg="mod">
          <ac:chgData name="LESLYE ESTEFANIA CASTRO ERAS" userId="7e3e7b01-b50c-49cf-a17b-02be54cdd912" providerId="ADAL" clId="{2F951165-E420-49F1-B3B1-7E401089ABBD}" dt="2021-09-07T14:24:36.136" v="3"/>
          <ac:picMkLst>
            <pc:docMk/>
            <pc:sldMk cId="2976127893" sldId="266"/>
            <ac:picMk id="5" creationId="{00000000-0000-0000-0000-000000000000}"/>
          </ac:picMkLst>
        </pc:picChg>
      </pc:sldChg>
      <pc:sldChg chg="modSp del">
        <pc:chgData name="LESLYE ESTEFANIA CASTRO ERAS" userId="7e3e7b01-b50c-49cf-a17b-02be54cdd912" providerId="ADAL" clId="{2F951165-E420-49F1-B3B1-7E401089ABBD}" dt="2021-09-13T17:56:37" v="337" actId="47"/>
        <pc:sldMkLst>
          <pc:docMk/>
          <pc:sldMk cId="1775427633" sldId="267"/>
        </pc:sldMkLst>
        <pc:spChg chg="mod">
          <ac:chgData name="LESLYE ESTEFANIA CASTRO ERAS" userId="7e3e7b01-b50c-49cf-a17b-02be54cdd912" providerId="ADAL" clId="{2F951165-E420-49F1-B3B1-7E401089ABBD}" dt="2021-09-07T14:24:36.136" v="3"/>
          <ac:spMkLst>
            <pc:docMk/>
            <pc:sldMk cId="1775427633" sldId="267"/>
            <ac:spMk id="2" creationId="{00000000-0000-0000-0000-000000000000}"/>
          </ac:spMkLst>
        </pc:spChg>
        <pc:spChg chg="mod">
          <ac:chgData name="LESLYE ESTEFANIA CASTRO ERAS" userId="7e3e7b01-b50c-49cf-a17b-02be54cdd912" providerId="ADAL" clId="{2F951165-E420-49F1-B3B1-7E401089ABBD}" dt="2021-09-07T14:24:36.136" v="3"/>
          <ac:spMkLst>
            <pc:docMk/>
            <pc:sldMk cId="1775427633" sldId="267"/>
            <ac:spMk id="3" creationId="{00000000-0000-0000-0000-000000000000}"/>
          </ac:spMkLst>
        </pc:spChg>
        <pc:spChg chg="mod">
          <ac:chgData name="LESLYE ESTEFANIA CASTRO ERAS" userId="7e3e7b01-b50c-49cf-a17b-02be54cdd912" providerId="ADAL" clId="{2F951165-E420-49F1-B3B1-7E401089ABBD}" dt="2021-09-07T14:24:36.136" v="3"/>
          <ac:spMkLst>
            <pc:docMk/>
            <pc:sldMk cId="1775427633" sldId="267"/>
            <ac:spMk id="5" creationId="{00000000-0000-0000-0000-000000000000}"/>
          </ac:spMkLst>
        </pc:spChg>
      </pc:sldChg>
      <pc:sldChg chg="addSp delSp modSp add mod">
        <pc:chgData name="LESLYE ESTEFANIA CASTRO ERAS" userId="7e3e7b01-b50c-49cf-a17b-02be54cdd912" providerId="ADAL" clId="{2F951165-E420-49F1-B3B1-7E401089ABBD}" dt="2021-09-13T18:10:54.531" v="1339" actId="255"/>
        <pc:sldMkLst>
          <pc:docMk/>
          <pc:sldMk cId="2733143338" sldId="267"/>
        </pc:sldMkLst>
        <pc:spChg chg="mod">
          <ac:chgData name="LESLYE ESTEFANIA CASTRO ERAS" userId="7e3e7b01-b50c-49cf-a17b-02be54cdd912" providerId="ADAL" clId="{2F951165-E420-49F1-B3B1-7E401089ABBD}" dt="2021-09-13T18:10:47.370" v="1337" actId="1076"/>
          <ac:spMkLst>
            <pc:docMk/>
            <pc:sldMk cId="2733143338" sldId="267"/>
            <ac:spMk id="2" creationId="{B275AAF7-095D-4F21-8A8D-501422351667}"/>
          </ac:spMkLst>
        </pc:spChg>
        <pc:spChg chg="mod">
          <ac:chgData name="LESLYE ESTEFANIA CASTRO ERAS" userId="7e3e7b01-b50c-49cf-a17b-02be54cdd912" providerId="ADAL" clId="{2F951165-E420-49F1-B3B1-7E401089ABBD}" dt="2021-09-13T18:10:54.531" v="1339" actId="255"/>
          <ac:spMkLst>
            <pc:docMk/>
            <pc:sldMk cId="2733143338" sldId="267"/>
            <ac:spMk id="8" creationId="{40A48BAE-26CD-4EB5-9122-5CB4F92720D5}"/>
          </ac:spMkLst>
        </pc:spChg>
        <pc:picChg chg="add mod modCrop">
          <ac:chgData name="LESLYE ESTEFANIA CASTRO ERAS" userId="7e3e7b01-b50c-49cf-a17b-02be54cdd912" providerId="ADAL" clId="{2F951165-E420-49F1-B3B1-7E401089ABBD}" dt="2021-09-13T18:07:22.103" v="911" actId="1076"/>
          <ac:picMkLst>
            <pc:docMk/>
            <pc:sldMk cId="2733143338" sldId="267"/>
            <ac:picMk id="5" creationId="{17BFA083-9AD1-4C38-82C8-E372A46B9AD5}"/>
          </ac:picMkLst>
        </pc:picChg>
        <pc:picChg chg="del">
          <ac:chgData name="LESLYE ESTEFANIA CASTRO ERAS" userId="7e3e7b01-b50c-49cf-a17b-02be54cdd912" providerId="ADAL" clId="{2F951165-E420-49F1-B3B1-7E401089ABBD}" dt="2021-09-13T18:07:05.278" v="906" actId="478"/>
          <ac:picMkLst>
            <pc:docMk/>
            <pc:sldMk cId="2733143338" sldId="267"/>
            <ac:picMk id="10" creationId="{899CA817-FA45-4888-B16E-9B10C2BA5F89}"/>
          </ac:picMkLst>
        </pc:picChg>
      </pc:sldChg>
      <pc:sldChg chg="modSp new mod">
        <pc:chgData name="LESLYE ESTEFANIA CASTRO ERAS" userId="7e3e7b01-b50c-49cf-a17b-02be54cdd912" providerId="ADAL" clId="{2F951165-E420-49F1-B3B1-7E401089ABBD}" dt="2021-09-13T18:10:41.033" v="1336" actId="255"/>
        <pc:sldMkLst>
          <pc:docMk/>
          <pc:sldMk cId="463049195" sldId="268"/>
        </pc:sldMkLst>
        <pc:spChg chg="mod">
          <ac:chgData name="LESLYE ESTEFANIA CASTRO ERAS" userId="7e3e7b01-b50c-49cf-a17b-02be54cdd912" providerId="ADAL" clId="{2F951165-E420-49F1-B3B1-7E401089ABBD}" dt="2021-09-13T18:07:57.348" v="913"/>
          <ac:spMkLst>
            <pc:docMk/>
            <pc:sldMk cId="463049195" sldId="268"/>
            <ac:spMk id="2" creationId="{0607652E-C089-483E-A8C0-FC8CB58700AB}"/>
          </ac:spMkLst>
        </pc:spChg>
        <pc:spChg chg="mod">
          <ac:chgData name="LESLYE ESTEFANIA CASTRO ERAS" userId="7e3e7b01-b50c-49cf-a17b-02be54cdd912" providerId="ADAL" clId="{2F951165-E420-49F1-B3B1-7E401089ABBD}" dt="2021-09-13T18:10:41.033" v="1336" actId="255"/>
          <ac:spMkLst>
            <pc:docMk/>
            <pc:sldMk cId="463049195" sldId="268"/>
            <ac:spMk id="3" creationId="{97DF7C86-5EC5-4D8A-B1C8-6DB9DC0751F5}"/>
          </ac:spMkLst>
        </pc:spChg>
      </pc:sldChg>
      <pc:sldChg chg="modSp del">
        <pc:chgData name="LESLYE ESTEFANIA CASTRO ERAS" userId="7e3e7b01-b50c-49cf-a17b-02be54cdd912" providerId="ADAL" clId="{2F951165-E420-49F1-B3B1-7E401089ABBD}" dt="2021-09-13T17:56:37.311" v="338" actId="47"/>
        <pc:sldMkLst>
          <pc:docMk/>
          <pc:sldMk cId="491111043" sldId="268"/>
        </pc:sldMkLst>
        <pc:spChg chg="mod">
          <ac:chgData name="LESLYE ESTEFANIA CASTRO ERAS" userId="7e3e7b01-b50c-49cf-a17b-02be54cdd912" providerId="ADAL" clId="{2F951165-E420-49F1-B3B1-7E401089ABBD}" dt="2021-09-07T14:24:36.136" v="3"/>
          <ac:spMkLst>
            <pc:docMk/>
            <pc:sldMk cId="491111043" sldId="268"/>
            <ac:spMk id="2" creationId="{00000000-0000-0000-0000-000000000000}"/>
          </ac:spMkLst>
        </pc:spChg>
        <pc:spChg chg="mod">
          <ac:chgData name="LESLYE ESTEFANIA CASTRO ERAS" userId="7e3e7b01-b50c-49cf-a17b-02be54cdd912" providerId="ADAL" clId="{2F951165-E420-49F1-B3B1-7E401089ABBD}" dt="2021-09-07T14:24:36.136" v="3"/>
          <ac:spMkLst>
            <pc:docMk/>
            <pc:sldMk cId="491111043" sldId="268"/>
            <ac:spMk id="3" creationId="{00000000-0000-0000-0000-000000000000}"/>
          </ac:spMkLst>
        </pc:spChg>
        <pc:spChg chg="mod">
          <ac:chgData name="LESLYE ESTEFANIA CASTRO ERAS" userId="7e3e7b01-b50c-49cf-a17b-02be54cdd912" providerId="ADAL" clId="{2F951165-E420-49F1-B3B1-7E401089ABBD}" dt="2021-09-07T14:24:36.136" v="3"/>
          <ac:spMkLst>
            <pc:docMk/>
            <pc:sldMk cId="491111043" sldId="268"/>
            <ac:spMk id="5" creationId="{00000000-0000-0000-0000-000000000000}"/>
          </ac:spMkLst>
        </pc:spChg>
      </pc:sldChg>
      <pc:sldChg chg="modSp del">
        <pc:chgData name="LESLYE ESTEFANIA CASTRO ERAS" userId="7e3e7b01-b50c-49cf-a17b-02be54cdd912" providerId="ADAL" clId="{2F951165-E420-49F1-B3B1-7E401089ABBD}" dt="2021-09-13T17:56:37.546" v="339" actId="47"/>
        <pc:sldMkLst>
          <pc:docMk/>
          <pc:sldMk cId="2728424734" sldId="269"/>
        </pc:sldMkLst>
        <pc:spChg chg="mod">
          <ac:chgData name="LESLYE ESTEFANIA CASTRO ERAS" userId="7e3e7b01-b50c-49cf-a17b-02be54cdd912" providerId="ADAL" clId="{2F951165-E420-49F1-B3B1-7E401089ABBD}" dt="2021-09-07T14:24:36.136" v="3"/>
          <ac:spMkLst>
            <pc:docMk/>
            <pc:sldMk cId="2728424734" sldId="269"/>
            <ac:spMk id="3" creationId="{00000000-0000-0000-0000-000000000000}"/>
          </ac:spMkLst>
        </pc:spChg>
        <pc:spChg chg="mod">
          <ac:chgData name="LESLYE ESTEFANIA CASTRO ERAS" userId="7e3e7b01-b50c-49cf-a17b-02be54cdd912" providerId="ADAL" clId="{2F951165-E420-49F1-B3B1-7E401089ABBD}" dt="2021-09-07T14:24:36.136" v="3"/>
          <ac:spMkLst>
            <pc:docMk/>
            <pc:sldMk cId="2728424734" sldId="269"/>
            <ac:spMk id="5" creationId="{00000000-0000-0000-0000-000000000000}"/>
          </ac:spMkLst>
        </pc:spChg>
      </pc:sldChg>
      <pc:sldChg chg="modSp new mod">
        <pc:chgData name="LESLYE ESTEFANIA CASTRO ERAS" userId="7e3e7b01-b50c-49cf-a17b-02be54cdd912" providerId="ADAL" clId="{2F951165-E420-49F1-B3B1-7E401089ABBD}" dt="2021-09-19T18:39:25.425" v="1965" actId="20577"/>
        <pc:sldMkLst>
          <pc:docMk/>
          <pc:sldMk cId="3582827260" sldId="269"/>
        </pc:sldMkLst>
        <pc:spChg chg="mod">
          <ac:chgData name="LESLYE ESTEFANIA CASTRO ERAS" userId="7e3e7b01-b50c-49cf-a17b-02be54cdd912" providerId="ADAL" clId="{2F951165-E420-49F1-B3B1-7E401089ABBD}" dt="2021-09-19T18:33:36.568" v="1559" actId="20577"/>
          <ac:spMkLst>
            <pc:docMk/>
            <pc:sldMk cId="3582827260" sldId="269"/>
            <ac:spMk id="2" creationId="{BDD2E4DC-B096-4C7A-8FA9-6CE55432B698}"/>
          </ac:spMkLst>
        </pc:spChg>
        <pc:spChg chg="mod">
          <ac:chgData name="LESLYE ESTEFANIA CASTRO ERAS" userId="7e3e7b01-b50c-49cf-a17b-02be54cdd912" providerId="ADAL" clId="{2F951165-E420-49F1-B3B1-7E401089ABBD}" dt="2021-09-19T18:39:25.425" v="1965" actId="20577"/>
          <ac:spMkLst>
            <pc:docMk/>
            <pc:sldMk cId="3582827260" sldId="269"/>
            <ac:spMk id="3" creationId="{DD8B1047-E1BD-48D5-A9CA-2B81FA6573D9}"/>
          </ac:spMkLst>
        </pc:spChg>
      </pc:sldChg>
      <pc:sldChg chg="modSp new del mod">
        <pc:chgData name="LESLYE ESTEFANIA CASTRO ERAS" userId="7e3e7b01-b50c-49cf-a17b-02be54cdd912" providerId="ADAL" clId="{2F951165-E420-49F1-B3B1-7E401089ABBD}" dt="2021-09-18T18:41:24.525" v="1514" actId="47"/>
        <pc:sldMkLst>
          <pc:docMk/>
          <pc:sldMk cId="3777823350" sldId="269"/>
        </pc:sldMkLst>
        <pc:spChg chg="mod">
          <ac:chgData name="LESLYE ESTEFANIA CASTRO ERAS" userId="7e3e7b01-b50c-49cf-a17b-02be54cdd912" providerId="ADAL" clId="{2F951165-E420-49F1-B3B1-7E401089ABBD}" dt="2021-09-13T18:11:19.110" v="1386" actId="20577"/>
          <ac:spMkLst>
            <pc:docMk/>
            <pc:sldMk cId="3777823350" sldId="269"/>
            <ac:spMk id="2" creationId="{95CE08A2-1C33-47A2-8893-CE2888CE5C50}"/>
          </ac:spMkLst>
        </pc:spChg>
      </pc:sldChg>
      <pc:sldChg chg="modSp del mod">
        <pc:chgData name="LESLYE ESTEFANIA CASTRO ERAS" userId="7e3e7b01-b50c-49cf-a17b-02be54cdd912" providerId="ADAL" clId="{2F951165-E420-49F1-B3B1-7E401089ABBD}" dt="2021-09-13T17:56:37.729" v="340" actId="47"/>
        <pc:sldMkLst>
          <pc:docMk/>
          <pc:sldMk cId="827046995" sldId="270"/>
        </pc:sldMkLst>
        <pc:spChg chg="mod">
          <ac:chgData name="LESLYE ESTEFANIA CASTRO ERAS" userId="7e3e7b01-b50c-49cf-a17b-02be54cdd912" providerId="ADAL" clId="{2F951165-E420-49F1-B3B1-7E401089ABBD}" dt="2021-09-07T14:24:36.423" v="6" actId="27636"/>
          <ac:spMkLst>
            <pc:docMk/>
            <pc:sldMk cId="827046995" sldId="270"/>
            <ac:spMk id="2" creationId="{00000000-0000-0000-0000-000000000000}"/>
          </ac:spMkLst>
        </pc:spChg>
        <pc:spChg chg="mod">
          <ac:chgData name="LESLYE ESTEFANIA CASTRO ERAS" userId="7e3e7b01-b50c-49cf-a17b-02be54cdd912" providerId="ADAL" clId="{2F951165-E420-49F1-B3B1-7E401089ABBD}" dt="2021-09-07T14:24:36.136" v="3"/>
          <ac:spMkLst>
            <pc:docMk/>
            <pc:sldMk cId="827046995" sldId="270"/>
            <ac:spMk id="3" creationId="{00000000-0000-0000-0000-000000000000}"/>
          </ac:spMkLst>
        </pc:spChg>
        <pc:spChg chg="mod">
          <ac:chgData name="LESLYE ESTEFANIA CASTRO ERAS" userId="7e3e7b01-b50c-49cf-a17b-02be54cdd912" providerId="ADAL" clId="{2F951165-E420-49F1-B3B1-7E401089ABBD}" dt="2021-09-07T14:24:36.136" v="3"/>
          <ac:spMkLst>
            <pc:docMk/>
            <pc:sldMk cId="827046995" sldId="270"/>
            <ac:spMk id="5" creationId="{00000000-0000-0000-0000-000000000000}"/>
          </ac:spMkLst>
        </pc:spChg>
      </pc:sldChg>
      <pc:sldChg chg="addSp modSp new mod">
        <pc:chgData name="LESLYE ESTEFANIA CASTRO ERAS" userId="7e3e7b01-b50c-49cf-a17b-02be54cdd912" providerId="ADAL" clId="{2F951165-E420-49F1-B3B1-7E401089ABBD}" dt="2021-09-19T18:42:57.185" v="2006" actId="1076"/>
        <pc:sldMkLst>
          <pc:docMk/>
          <pc:sldMk cId="4082141021" sldId="270"/>
        </pc:sldMkLst>
        <pc:spChg chg="mod">
          <ac:chgData name="LESLYE ESTEFANIA CASTRO ERAS" userId="7e3e7b01-b50c-49cf-a17b-02be54cdd912" providerId="ADAL" clId="{2F951165-E420-49F1-B3B1-7E401089ABBD}" dt="2021-09-19T18:39:56.925" v="1967"/>
          <ac:spMkLst>
            <pc:docMk/>
            <pc:sldMk cId="4082141021" sldId="270"/>
            <ac:spMk id="2" creationId="{A1C4A08E-C621-4A35-AA49-91780C17FA55}"/>
          </ac:spMkLst>
        </pc:spChg>
        <pc:spChg chg="mod">
          <ac:chgData name="LESLYE ESTEFANIA CASTRO ERAS" userId="7e3e7b01-b50c-49cf-a17b-02be54cdd912" providerId="ADAL" clId="{2F951165-E420-49F1-B3B1-7E401089ABBD}" dt="2021-09-19T18:42:49.923" v="2003" actId="1076"/>
          <ac:spMkLst>
            <pc:docMk/>
            <pc:sldMk cId="4082141021" sldId="270"/>
            <ac:spMk id="3" creationId="{CC96F5DD-9277-4F4E-B80E-CF9FDFB66AE1}"/>
          </ac:spMkLst>
        </pc:spChg>
        <pc:picChg chg="add mod modCrop">
          <ac:chgData name="LESLYE ESTEFANIA CASTRO ERAS" userId="7e3e7b01-b50c-49cf-a17b-02be54cdd912" providerId="ADAL" clId="{2F951165-E420-49F1-B3B1-7E401089ABBD}" dt="2021-09-19T18:42:57.185" v="2006" actId="1076"/>
          <ac:picMkLst>
            <pc:docMk/>
            <pc:sldMk cId="4082141021" sldId="270"/>
            <ac:picMk id="6" creationId="{7B0B4CBA-125E-4644-B12A-458DBA2D69C1}"/>
          </ac:picMkLst>
        </pc:picChg>
      </pc:sldChg>
      <pc:sldChg chg="modSp del mod">
        <pc:chgData name="LESLYE ESTEFANIA CASTRO ERAS" userId="7e3e7b01-b50c-49cf-a17b-02be54cdd912" providerId="ADAL" clId="{2F951165-E420-49F1-B3B1-7E401089ABBD}" dt="2021-09-13T17:56:37.938" v="341" actId="47"/>
        <pc:sldMkLst>
          <pc:docMk/>
          <pc:sldMk cId="324056808" sldId="271"/>
        </pc:sldMkLst>
        <pc:spChg chg="mod">
          <ac:chgData name="LESLYE ESTEFANIA CASTRO ERAS" userId="7e3e7b01-b50c-49cf-a17b-02be54cdd912" providerId="ADAL" clId="{2F951165-E420-49F1-B3B1-7E401089ABBD}" dt="2021-09-07T14:24:36.136" v="3"/>
          <ac:spMkLst>
            <pc:docMk/>
            <pc:sldMk cId="324056808" sldId="271"/>
            <ac:spMk id="2" creationId="{00000000-0000-0000-0000-000000000000}"/>
          </ac:spMkLst>
        </pc:spChg>
        <pc:spChg chg="mod">
          <ac:chgData name="LESLYE ESTEFANIA CASTRO ERAS" userId="7e3e7b01-b50c-49cf-a17b-02be54cdd912" providerId="ADAL" clId="{2F951165-E420-49F1-B3B1-7E401089ABBD}" dt="2021-09-07T14:24:36.136" v="3"/>
          <ac:spMkLst>
            <pc:docMk/>
            <pc:sldMk cId="324056808" sldId="271"/>
            <ac:spMk id="3" creationId="{00000000-0000-0000-0000-000000000000}"/>
          </ac:spMkLst>
        </pc:spChg>
        <pc:spChg chg="mod">
          <ac:chgData name="LESLYE ESTEFANIA CASTRO ERAS" userId="7e3e7b01-b50c-49cf-a17b-02be54cdd912" providerId="ADAL" clId="{2F951165-E420-49F1-B3B1-7E401089ABBD}" dt="2021-09-07T14:24:36.432" v="7" actId="27636"/>
          <ac:spMkLst>
            <pc:docMk/>
            <pc:sldMk cId="324056808" sldId="271"/>
            <ac:spMk id="5" creationId="{00000000-0000-0000-0000-000000000000}"/>
          </ac:spMkLst>
        </pc:spChg>
      </pc:sldChg>
      <pc:sldChg chg="modSp new mod">
        <pc:chgData name="LESLYE ESTEFANIA CASTRO ERAS" userId="7e3e7b01-b50c-49cf-a17b-02be54cdd912" providerId="ADAL" clId="{2F951165-E420-49F1-B3B1-7E401089ABBD}" dt="2021-09-19T18:54:42.535" v="2668" actId="27636"/>
        <pc:sldMkLst>
          <pc:docMk/>
          <pc:sldMk cId="2025897754" sldId="271"/>
        </pc:sldMkLst>
        <pc:spChg chg="mod">
          <ac:chgData name="LESLYE ESTEFANIA CASTRO ERAS" userId="7e3e7b01-b50c-49cf-a17b-02be54cdd912" providerId="ADAL" clId="{2F951165-E420-49F1-B3B1-7E401089ABBD}" dt="2021-09-19T18:48:39.902" v="2047" actId="20577"/>
          <ac:spMkLst>
            <pc:docMk/>
            <pc:sldMk cId="2025897754" sldId="271"/>
            <ac:spMk id="2" creationId="{0B78C04D-1D6D-492F-8A4D-2838D4EEDD94}"/>
          </ac:spMkLst>
        </pc:spChg>
        <pc:spChg chg="mod">
          <ac:chgData name="LESLYE ESTEFANIA CASTRO ERAS" userId="7e3e7b01-b50c-49cf-a17b-02be54cdd912" providerId="ADAL" clId="{2F951165-E420-49F1-B3B1-7E401089ABBD}" dt="2021-09-19T18:54:42.535" v="2668" actId="27636"/>
          <ac:spMkLst>
            <pc:docMk/>
            <pc:sldMk cId="2025897754" sldId="271"/>
            <ac:spMk id="3" creationId="{955DC3DD-E11B-48C6-B223-8347D72A140B}"/>
          </ac:spMkLst>
        </pc:spChg>
      </pc:sldChg>
      <pc:sldChg chg="modSp del">
        <pc:chgData name="LESLYE ESTEFANIA CASTRO ERAS" userId="7e3e7b01-b50c-49cf-a17b-02be54cdd912" providerId="ADAL" clId="{2F951165-E420-49F1-B3B1-7E401089ABBD}" dt="2021-09-13T17:56:38.233" v="342" actId="47"/>
        <pc:sldMkLst>
          <pc:docMk/>
          <pc:sldMk cId="3274585795" sldId="272"/>
        </pc:sldMkLst>
        <pc:spChg chg="mod">
          <ac:chgData name="LESLYE ESTEFANIA CASTRO ERAS" userId="7e3e7b01-b50c-49cf-a17b-02be54cdd912" providerId="ADAL" clId="{2F951165-E420-49F1-B3B1-7E401089ABBD}" dt="2021-09-07T14:24:36.136" v="3"/>
          <ac:spMkLst>
            <pc:docMk/>
            <pc:sldMk cId="3274585795" sldId="272"/>
            <ac:spMk id="2" creationId="{00000000-0000-0000-0000-000000000000}"/>
          </ac:spMkLst>
        </pc:spChg>
        <pc:spChg chg="mod">
          <ac:chgData name="LESLYE ESTEFANIA CASTRO ERAS" userId="7e3e7b01-b50c-49cf-a17b-02be54cdd912" providerId="ADAL" clId="{2F951165-E420-49F1-B3B1-7E401089ABBD}" dt="2021-09-07T14:24:36.136" v="3"/>
          <ac:spMkLst>
            <pc:docMk/>
            <pc:sldMk cId="3274585795" sldId="272"/>
            <ac:spMk id="3" creationId="{00000000-0000-0000-0000-000000000000}"/>
          </ac:spMkLst>
        </pc:spChg>
        <pc:spChg chg="mod">
          <ac:chgData name="LESLYE ESTEFANIA CASTRO ERAS" userId="7e3e7b01-b50c-49cf-a17b-02be54cdd912" providerId="ADAL" clId="{2F951165-E420-49F1-B3B1-7E401089ABBD}" dt="2021-09-07T14:24:36.136" v="3"/>
          <ac:spMkLst>
            <pc:docMk/>
            <pc:sldMk cId="3274585795" sldId="272"/>
            <ac:spMk id="4" creationId="{00000000-0000-0000-0000-000000000000}"/>
          </ac:spMkLst>
        </pc:spChg>
      </pc:sldChg>
      <pc:sldChg chg="addSp modSp add mod ord">
        <pc:chgData name="LESLYE ESTEFANIA CASTRO ERAS" userId="7e3e7b01-b50c-49cf-a17b-02be54cdd912" providerId="ADAL" clId="{2F951165-E420-49F1-B3B1-7E401089ABBD}" dt="2021-09-19T18:48:32.142" v="2037"/>
        <pc:sldMkLst>
          <pc:docMk/>
          <pc:sldMk cId="3649935035" sldId="272"/>
        </pc:sldMkLst>
        <pc:spChg chg="add mod">
          <ac:chgData name="LESLYE ESTEFANIA CASTRO ERAS" userId="7e3e7b01-b50c-49cf-a17b-02be54cdd912" providerId="ADAL" clId="{2F951165-E420-49F1-B3B1-7E401089ABBD}" dt="2021-09-19T18:48:24.588" v="2034" actId="255"/>
          <ac:spMkLst>
            <pc:docMk/>
            <pc:sldMk cId="3649935035" sldId="272"/>
            <ac:spMk id="5" creationId="{D21D6874-F34C-42A4-A15F-BBD1559E66D8}"/>
          </ac:spMkLst>
        </pc:spChg>
        <pc:picChg chg="mod">
          <ac:chgData name="LESLYE ESTEFANIA CASTRO ERAS" userId="7e3e7b01-b50c-49cf-a17b-02be54cdd912" providerId="ADAL" clId="{2F951165-E420-49F1-B3B1-7E401089ABBD}" dt="2021-09-19T18:48:29.497" v="2035" actId="14100"/>
          <ac:picMkLst>
            <pc:docMk/>
            <pc:sldMk cId="3649935035" sldId="272"/>
            <ac:picMk id="6" creationId="{7B0B4CBA-125E-4644-B12A-458DBA2D69C1}"/>
          </ac:picMkLst>
        </pc:picChg>
      </pc:sldChg>
      <pc:sldChg chg="addSp delSp modSp new mod">
        <pc:chgData name="LESLYE ESTEFANIA CASTRO ERAS" userId="7e3e7b01-b50c-49cf-a17b-02be54cdd912" providerId="ADAL" clId="{2F951165-E420-49F1-B3B1-7E401089ABBD}" dt="2021-09-19T18:56:31.999" v="2710" actId="313"/>
        <pc:sldMkLst>
          <pc:docMk/>
          <pc:sldMk cId="2582886331" sldId="273"/>
        </pc:sldMkLst>
        <pc:spChg chg="mod">
          <ac:chgData name="LESLYE ESTEFANIA CASTRO ERAS" userId="7e3e7b01-b50c-49cf-a17b-02be54cdd912" providerId="ADAL" clId="{2F951165-E420-49F1-B3B1-7E401089ABBD}" dt="2021-09-19T18:55:03.228" v="2670"/>
          <ac:spMkLst>
            <pc:docMk/>
            <pc:sldMk cId="2582886331" sldId="273"/>
            <ac:spMk id="2" creationId="{94F5F55A-275F-48DA-88D8-3B75B634BD90}"/>
          </ac:spMkLst>
        </pc:spChg>
        <pc:spChg chg="del">
          <ac:chgData name="LESLYE ESTEFANIA CASTRO ERAS" userId="7e3e7b01-b50c-49cf-a17b-02be54cdd912" providerId="ADAL" clId="{2F951165-E420-49F1-B3B1-7E401089ABBD}" dt="2021-09-19T18:55:25.535" v="2671" actId="22"/>
          <ac:spMkLst>
            <pc:docMk/>
            <pc:sldMk cId="2582886331" sldId="273"/>
            <ac:spMk id="3" creationId="{41DCDEDD-A6B8-40EB-A04E-0F1E228F146C}"/>
          </ac:spMkLst>
        </pc:spChg>
        <pc:spChg chg="add mod">
          <ac:chgData name="LESLYE ESTEFANIA CASTRO ERAS" userId="7e3e7b01-b50c-49cf-a17b-02be54cdd912" providerId="ADAL" clId="{2F951165-E420-49F1-B3B1-7E401089ABBD}" dt="2021-09-19T18:56:31.999" v="2710" actId="313"/>
          <ac:spMkLst>
            <pc:docMk/>
            <pc:sldMk cId="2582886331" sldId="273"/>
            <ac:spMk id="7" creationId="{5B15682B-B2BE-4E16-89C5-125FA45AF03C}"/>
          </ac:spMkLst>
        </pc:spChg>
        <pc:picChg chg="add mod ord modCrop">
          <ac:chgData name="LESLYE ESTEFANIA CASTRO ERAS" userId="7e3e7b01-b50c-49cf-a17b-02be54cdd912" providerId="ADAL" clId="{2F951165-E420-49F1-B3B1-7E401089ABBD}" dt="2021-09-19T18:56:10.331" v="2679" actId="1076"/>
          <ac:picMkLst>
            <pc:docMk/>
            <pc:sldMk cId="2582886331" sldId="273"/>
            <ac:picMk id="6" creationId="{1C29806E-4FB8-41A5-B11F-7BDA6B277FC0}"/>
          </ac:picMkLst>
        </pc:picChg>
      </pc:sldChg>
      <pc:sldChg chg="addSp delSp modSp new mod">
        <pc:chgData name="LESLYE ESTEFANIA CASTRO ERAS" userId="7e3e7b01-b50c-49cf-a17b-02be54cdd912" providerId="ADAL" clId="{2F951165-E420-49F1-B3B1-7E401089ABBD}" dt="2021-09-19T19:06:10.983" v="2857"/>
        <pc:sldMkLst>
          <pc:docMk/>
          <pc:sldMk cId="1722089517" sldId="274"/>
        </pc:sldMkLst>
        <pc:spChg chg="mod">
          <ac:chgData name="LESLYE ESTEFANIA CASTRO ERAS" userId="7e3e7b01-b50c-49cf-a17b-02be54cdd912" providerId="ADAL" clId="{2F951165-E420-49F1-B3B1-7E401089ABBD}" dt="2021-09-19T19:00:18.871" v="2720" actId="20577"/>
          <ac:spMkLst>
            <pc:docMk/>
            <pc:sldMk cId="1722089517" sldId="274"/>
            <ac:spMk id="2" creationId="{3F514958-9E65-44E7-86FA-160347FA1A72}"/>
          </ac:spMkLst>
        </pc:spChg>
        <pc:spChg chg="del">
          <ac:chgData name="LESLYE ESTEFANIA CASTRO ERAS" userId="7e3e7b01-b50c-49cf-a17b-02be54cdd912" providerId="ADAL" clId="{2F951165-E420-49F1-B3B1-7E401089ABBD}" dt="2021-09-19T19:00:53.281" v="2721" actId="22"/>
          <ac:spMkLst>
            <pc:docMk/>
            <pc:sldMk cId="1722089517" sldId="274"/>
            <ac:spMk id="3" creationId="{933DBC25-024F-4915-807C-4E66B411E970}"/>
          </ac:spMkLst>
        </pc:spChg>
        <pc:spChg chg="add del mod">
          <ac:chgData name="LESLYE ESTEFANIA CASTRO ERAS" userId="7e3e7b01-b50c-49cf-a17b-02be54cdd912" providerId="ADAL" clId="{2F951165-E420-49F1-B3B1-7E401089ABBD}" dt="2021-09-19T19:06:10.983" v="2857"/>
          <ac:spMkLst>
            <pc:docMk/>
            <pc:sldMk cId="1722089517" sldId="274"/>
            <ac:spMk id="7" creationId="{9711F814-CDBF-484B-96B7-046A73FAD1C6}"/>
          </ac:spMkLst>
        </pc:spChg>
        <pc:spChg chg="add mod">
          <ac:chgData name="LESLYE ESTEFANIA CASTRO ERAS" userId="7e3e7b01-b50c-49cf-a17b-02be54cdd912" providerId="ADAL" clId="{2F951165-E420-49F1-B3B1-7E401089ABBD}" dt="2021-09-19T19:06:10.284" v="2855" actId="1076"/>
          <ac:spMkLst>
            <pc:docMk/>
            <pc:sldMk cId="1722089517" sldId="274"/>
            <ac:spMk id="8" creationId="{DAB28224-2E66-4D92-9ABD-A71B8FCDC930}"/>
          </ac:spMkLst>
        </pc:spChg>
        <pc:picChg chg="add mod ord modCrop">
          <ac:chgData name="LESLYE ESTEFANIA CASTRO ERAS" userId="7e3e7b01-b50c-49cf-a17b-02be54cdd912" providerId="ADAL" clId="{2F951165-E420-49F1-B3B1-7E401089ABBD}" dt="2021-09-19T19:02:25.343" v="2729" actId="14100"/>
          <ac:picMkLst>
            <pc:docMk/>
            <pc:sldMk cId="1722089517" sldId="274"/>
            <ac:picMk id="6" creationId="{CFA7BFE4-F258-46A6-B10F-B6279446DD77}"/>
          </ac:picMkLst>
        </pc:picChg>
      </pc:sldChg>
      <pc:sldChg chg="modSp del">
        <pc:chgData name="LESLYE ESTEFANIA CASTRO ERAS" userId="7e3e7b01-b50c-49cf-a17b-02be54cdd912" providerId="ADAL" clId="{2F951165-E420-49F1-B3B1-7E401089ABBD}" dt="2021-09-13T17:56:38.434" v="343" actId="47"/>
        <pc:sldMkLst>
          <pc:docMk/>
          <pc:sldMk cId="3799981760" sldId="274"/>
        </pc:sldMkLst>
        <pc:spChg chg="mod">
          <ac:chgData name="LESLYE ESTEFANIA CASTRO ERAS" userId="7e3e7b01-b50c-49cf-a17b-02be54cdd912" providerId="ADAL" clId="{2F951165-E420-49F1-B3B1-7E401089ABBD}" dt="2021-09-07T14:24:36.136" v="3"/>
          <ac:spMkLst>
            <pc:docMk/>
            <pc:sldMk cId="3799981760" sldId="274"/>
            <ac:spMk id="2" creationId="{00000000-0000-0000-0000-000000000000}"/>
          </ac:spMkLst>
        </pc:spChg>
        <pc:spChg chg="mod">
          <ac:chgData name="LESLYE ESTEFANIA CASTRO ERAS" userId="7e3e7b01-b50c-49cf-a17b-02be54cdd912" providerId="ADAL" clId="{2F951165-E420-49F1-B3B1-7E401089ABBD}" dt="2021-09-07T14:24:36.136" v="3"/>
          <ac:spMkLst>
            <pc:docMk/>
            <pc:sldMk cId="3799981760" sldId="274"/>
            <ac:spMk id="3" creationId="{00000000-0000-0000-0000-000000000000}"/>
          </ac:spMkLst>
        </pc:spChg>
        <pc:spChg chg="mod">
          <ac:chgData name="LESLYE ESTEFANIA CASTRO ERAS" userId="7e3e7b01-b50c-49cf-a17b-02be54cdd912" providerId="ADAL" clId="{2F951165-E420-49F1-B3B1-7E401089ABBD}" dt="2021-09-07T14:24:36.136" v="3"/>
          <ac:spMkLst>
            <pc:docMk/>
            <pc:sldMk cId="3799981760" sldId="274"/>
            <ac:spMk id="6" creationId="{00000000-0000-0000-0000-000000000000}"/>
          </ac:spMkLst>
        </pc:spChg>
      </pc:sldChg>
      <pc:sldChg chg="addSp delSp modSp new mod">
        <pc:chgData name="LESLYE ESTEFANIA CASTRO ERAS" userId="7e3e7b01-b50c-49cf-a17b-02be54cdd912" providerId="ADAL" clId="{2F951165-E420-49F1-B3B1-7E401089ABBD}" dt="2021-09-19T19:07:36.845" v="2913" actId="14100"/>
        <pc:sldMkLst>
          <pc:docMk/>
          <pc:sldMk cId="2258929852" sldId="275"/>
        </pc:sldMkLst>
        <pc:spChg chg="mod">
          <ac:chgData name="LESLYE ESTEFANIA CASTRO ERAS" userId="7e3e7b01-b50c-49cf-a17b-02be54cdd912" providerId="ADAL" clId="{2F951165-E420-49F1-B3B1-7E401089ABBD}" dt="2021-09-19T19:06:39.735" v="2907" actId="20577"/>
          <ac:spMkLst>
            <pc:docMk/>
            <pc:sldMk cId="2258929852" sldId="275"/>
            <ac:spMk id="2" creationId="{46A93A0F-3C63-42A4-A886-6416F3932C5E}"/>
          </ac:spMkLst>
        </pc:spChg>
        <pc:spChg chg="del">
          <ac:chgData name="LESLYE ESTEFANIA CASTRO ERAS" userId="7e3e7b01-b50c-49cf-a17b-02be54cdd912" providerId="ADAL" clId="{2F951165-E420-49F1-B3B1-7E401089ABBD}" dt="2021-09-19T19:07:14.818" v="2908" actId="22"/>
          <ac:spMkLst>
            <pc:docMk/>
            <pc:sldMk cId="2258929852" sldId="275"/>
            <ac:spMk id="3" creationId="{EDA168A5-F846-4D1F-BEBC-09C4BA61CD02}"/>
          </ac:spMkLst>
        </pc:spChg>
        <pc:picChg chg="add mod ord modCrop">
          <ac:chgData name="LESLYE ESTEFANIA CASTRO ERAS" userId="7e3e7b01-b50c-49cf-a17b-02be54cdd912" providerId="ADAL" clId="{2F951165-E420-49F1-B3B1-7E401089ABBD}" dt="2021-09-19T19:07:36.845" v="2913" actId="14100"/>
          <ac:picMkLst>
            <pc:docMk/>
            <pc:sldMk cId="2258929852" sldId="275"/>
            <ac:picMk id="6" creationId="{8675BB8A-734A-433B-93B7-48234B4F5EFE}"/>
          </ac:picMkLst>
        </pc:picChg>
      </pc:sldChg>
      <pc:sldChg chg="modSp del">
        <pc:chgData name="LESLYE ESTEFANIA CASTRO ERAS" userId="7e3e7b01-b50c-49cf-a17b-02be54cdd912" providerId="ADAL" clId="{2F951165-E420-49F1-B3B1-7E401089ABBD}" dt="2021-09-13T17:56:38.844" v="345" actId="47"/>
        <pc:sldMkLst>
          <pc:docMk/>
          <pc:sldMk cId="3097007508" sldId="275"/>
        </pc:sldMkLst>
        <pc:spChg chg="mod">
          <ac:chgData name="LESLYE ESTEFANIA CASTRO ERAS" userId="7e3e7b01-b50c-49cf-a17b-02be54cdd912" providerId="ADAL" clId="{2F951165-E420-49F1-B3B1-7E401089ABBD}" dt="2021-09-07T14:24:36.136" v="3"/>
          <ac:spMkLst>
            <pc:docMk/>
            <pc:sldMk cId="3097007508" sldId="275"/>
            <ac:spMk id="2" creationId="{00000000-0000-0000-0000-000000000000}"/>
          </ac:spMkLst>
        </pc:spChg>
        <pc:spChg chg="mod">
          <ac:chgData name="LESLYE ESTEFANIA CASTRO ERAS" userId="7e3e7b01-b50c-49cf-a17b-02be54cdd912" providerId="ADAL" clId="{2F951165-E420-49F1-B3B1-7E401089ABBD}" dt="2021-09-07T14:24:36.136" v="3"/>
          <ac:spMkLst>
            <pc:docMk/>
            <pc:sldMk cId="3097007508" sldId="275"/>
            <ac:spMk id="3" creationId="{00000000-0000-0000-0000-000000000000}"/>
          </ac:spMkLst>
        </pc:spChg>
        <pc:spChg chg="mod">
          <ac:chgData name="LESLYE ESTEFANIA CASTRO ERAS" userId="7e3e7b01-b50c-49cf-a17b-02be54cdd912" providerId="ADAL" clId="{2F951165-E420-49F1-B3B1-7E401089ABBD}" dt="2021-09-07T14:24:36.136" v="3"/>
          <ac:spMkLst>
            <pc:docMk/>
            <pc:sldMk cId="3097007508" sldId="275"/>
            <ac:spMk id="4" creationId="{00000000-0000-0000-0000-000000000000}"/>
          </ac:spMkLst>
        </pc:spChg>
      </pc:sldChg>
      <pc:sldChg chg="addSp delSp modSp new mod">
        <pc:chgData name="LESLYE ESTEFANIA CASTRO ERAS" userId="7e3e7b01-b50c-49cf-a17b-02be54cdd912" providerId="ADAL" clId="{2F951165-E420-49F1-B3B1-7E401089ABBD}" dt="2021-09-19T19:15:57.374" v="3113" actId="1076"/>
        <pc:sldMkLst>
          <pc:docMk/>
          <pc:sldMk cId="2546793590" sldId="276"/>
        </pc:sldMkLst>
        <pc:spChg chg="mod">
          <ac:chgData name="LESLYE ESTEFANIA CASTRO ERAS" userId="7e3e7b01-b50c-49cf-a17b-02be54cdd912" providerId="ADAL" clId="{2F951165-E420-49F1-B3B1-7E401089ABBD}" dt="2021-09-19T19:11:11.033" v="2961" actId="20577"/>
          <ac:spMkLst>
            <pc:docMk/>
            <pc:sldMk cId="2546793590" sldId="276"/>
            <ac:spMk id="2" creationId="{18ADBA4C-FDE9-49AA-B9B1-58F805CE4F81}"/>
          </ac:spMkLst>
        </pc:spChg>
        <pc:spChg chg="del">
          <ac:chgData name="LESLYE ESTEFANIA CASTRO ERAS" userId="7e3e7b01-b50c-49cf-a17b-02be54cdd912" providerId="ADAL" clId="{2F951165-E420-49F1-B3B1-7E401089ABBD}" dt="2021-09-19T19:13:28.867" v="2962" actId="22"/>
          <ac:spMkLst>
            <pc:docMk/>
            <pc:sldMk cId="2546793590" sldId="276"/>
            <ac:spMk id="3" creationId="{91C90760-0169-4B66-859D-CAA359837358}"/>
          </ac:spMkLst>
        </pc:spChg>
        <pc:spChg chg="add mod">
          <ac:chgData name="LESLYE ESTEFANIA CASTRO ERAS" userId="7e3e7b01-b50c-49cf-a17b-02be54cdd912" providerId="ADAL" clId="{2F951165-E420-49F1-B3B1-7E401089ABBD}" dt="2021-09-19T19:15:28.226" v="3112" actId="20577"/>
          <ac:spMkLst>
            <pc:docMk/>
            <pc:sldMk cId="2546793590" sldId="276"/>
            <ac:spMk id="7" creationId="{9895F4AC-A701-4D1D-8FB5-9B62DB5EAFBC}"/>
          </ac:spMkLst>
        </pc:spChg>
        <pc:picChg chg="add mod ord modCrop">
          <ac:chgData name="LESLYE ESTEFANIA CASTRO ERAS" userId="7e3e7b01-b50c-49cf-a17b-02be54cdd912" providerId="ADAL" clId="{2F951165-E420-49F1-B3B1-7E401089ABBD}" dt="2021-09-19T19:15:57.374" v="3113" actId="1076"/>
          <ac:picMkLst>
            <pc:docMk/>
            <pc:sldMk cId="2546793590" sldId="276"/>
            <ac:picMk id="6" creationId="{07F36EEA-4BFA-4BC7-ABE2-08E368E68EA7}"/>
          </ac:picMkLst>
        </pc:picChg>
      </pc:sldChg>
      <pc:sldChg chg="addSp delSp modSp new mod">
        <pc:chgData name="LESLYE ESTEFANIA CASTRO ERAS" userId="7e3e7b01-b50c-49cf-a17b-02be54cdd912" providerId="ADAL" clId="{2F951165-E420-49F1-B3B1-7E401089ABBD}" dt="2021-09-19T19:18:41.845" v="3132" actId="1076"/>
        <pc:sldMkLst>
          <pc:docMk/>
          <pc:sldMk cId="1562595900" sldId="277"/>
        </pc:sldMkLst>
        <pc:spChg chg="mod">
          <ac:chgData name="LESLYE ESTEFANIA CASTRO ERAS" userId="7e3e7b01-b50c-49cf-a17b-02be54cdd912" providerId="ADAL" clId="{2F951165-E420-49F1-B3B1-7E401089ABBD}" dt="2021-09-19T19:16:17.814" v="3115"/>
          <ac:spMkLst>
            <pc:docMk/>
            <pc:sldMk cId="1562595900" sldId="277"/>
            <ac:spMk id="2" creationId="{9CF98929-B9FB-4369-BC93-DE62CB497BF4}"/>
          </ac:spMkLst>
        </pc:spChg>
        <pc:spChg chg="del">
          <ac:chgData name="LESLYE ESTEFANIA CASTRO ERAS" userId="7e3e7b01-b50c-49cf-a17b-02be54cdd912" providerId="ADAL" clId="{2F951165-E420-49F1-B3B1-7E401089ABBD}" dt="2021-09-19T19:16:43.400" v="3116" actId="22"/>
          <ac:spMkLst>
            <pc:docMk/>
            <pc:sldMk cId="1562595900" sldId="277"/>
            <ac:spMk id="3" creationId="{95B7A888-E165-4644-B240-F83669ADFF82}"/>
          </ac:spMkLst>
        </pc:spChg>
        <pc:picChg chg="add mod ord modCrop">
          <ac:chgData name="LESLYE ESTEFANIA CASTRO ERAS" userId="7e3e7b01-b50c-49cf-a17b-02be54cdd912" providerId="ADAL" clId="{2F951165-E420-49F1-B3B1-7E401089ABBD}" dt="2021-09-19T19:18:22.148" v="3129" actId="1076"/>
          <ac:picMkLst>
            <pc:docMk/>
            <pc:sldMk cId="1562595900" sldId="277"/>
            <ac:picMk id="6" creationId="{E62D78F3-C5D9-454F-BFDA-7995803594AE}"/>
          </ac:picMkLst>
        </pc:picChg>
        <pc:picChg chg="add mod modCrop">
          <ac:chgData name="LESLYE ESTEFANIA CASTRO ERAS" userId="7e3e7b01-b50c-49cf-a17b-02be54cdd912" providerId="ADAL" clId="{2F951165-E420-49F1-B3B1-7E401089ABBD}" dt="2021-09-19T19:18:41.845" v="3132" actId="1076"/>
          <ac:picMkLst>
            <pc:docMk/>
            <pc:sldMk cId="1562595900" sldId="277"/>
            <ac:picMk id="7" creationId="{8EFD7125-1EA6-4167-93B6-A15F4FCA3D32}"/>
          </ac:picMkLst>
        </pc:picChg>
      </pc:sldChg>
      <pc:sldChg chg="modSp del">
        <pc:chgData name="LESLYE ESTEFANIA CASTRO ERAS" userId="7e3e7b01-b50c-49cf-a17b-02be54cdd912" providerId="ADAL" clId="{2F951165-E420-49F1-B3B1-7E401089ABBD}" dt="2021-09-13T17:56:38.633" v="344" actId="47"/>
        <pc:sldMkLst>
          <pc:docMk/>
          <pc:sldMk cId="1789767735" sldId="278"/>
        </pc:sldMkLst>
        <pc:spChg chg="mod">
          <ac:chgData name="LESLYE ESTEFANIA CASTRO ERAS" userId="7e3e7b01-b50c-49cf-a17b-02be54cdd912" providerId="ADAL" clId="{2F951165-E420-49F1-B3B1-7E401089ABBD}" dt="2021-09-07T14:24:36.136" v="3"/>
          <ac:spMkLst>
            <pc:docMk/>
            <pc:sldMk cId="1789767735" sldId="278"/>
            <ac:spMk id="2" creationId="{00000000-0000-0000-0000-000000000000}"/>
          </ac:spMkLst>
        </pc:spChg>
        <pc:spChg chg="mod">
          <ac:chgData name="LESLYE ESTEFANIA CASTRO ERAS" userId="7e3e7b01-b50c-49cf-a17b-02be54cdd912" providerId="ADAL" clId="{2F951165-E420-49F1-B3B1-7E401089ABBD}" dt="2021-09-07T14:24:36.136" v="3"/>
          <ac:spMkLst>
            <pc:docMk/>
            <pc:sldMk cId="1789767735" sldId="278"/>
            <ac:spMk id="3" creationId="{00000000-0000-0000-0000-000000000000}"/>
          </ac:spMkLst>
        </pc:spChg>
        <pc:spChg chg="mod">
          <ac:chgData name="LESLYE ESTEFANIA CASTRO ERAS" userId="7e3e7b01-b50c-49cf-a17b-02be54cdd912" providerId="ADAL" clId="{2F951165-E420-49F1-B3B1-7E401089ABBD}" dt="2021-09-07T14:24:36.136" v="3"/>
          <ac:spMkLst>
            <pc:docMk/>
            <pc:sldMk cId="1789767735" sldId="278"/>
            <ac:spMk id="4" creationId="{00000000-0000-0000-0000-000000000000}"/>
          </ac:spMkLst>
        </pc:spChg>
      </pc:sldChg>
      <pc:sldChg chg="modSp new mod">
        <pc:chgData name="LESLYE ESTEFANIA CASTRO ERAS" userId="7e3e7b01-b50c-49cf-a17b-02be54cdd912" providerId="ADAL" clId="{2F951165-E420-49F1-B3B1-7E401089ABBD}" dt="2021-09-19T19:23:41.305" v="3855" actId="20577"/>
        <pc:sldMkLst>
          <pc:docMk/>
          <pc:sldMk cId="3547333768" sldId="278"/>
        </pc:sldMkLst>
        <pc:spChg chg="mod">
          <ac:chgData name="LESLYE ESTEFANIA CASTRO ERAS" userId="7e3e7b01-b50c-49cf-a17b-02be54cdd912" providerId="ADAL" clId="{2F951165-E420-49F1-B3B1-7E401089ABBD}" dt="2021-09-19T19:19:06.207" v="3150" actId="20577"/>
          <ac:spMkLst>
            <pc:docMk/>
            <pc:sldMk cId="3547333768" sldId="278"/>
            <ac:spMk id="2" creationId="{7E6EC10D-4E89-415B-B854-D9F4DBE526C2}"/>
          </ac:spMkLst>
        </pc:spChg>
        <pc:spChg chg="mod">
          <ac:chgData name="LESLYE ESTEFANIA CASTRO ERAS" userId="7e3e7b01-b50c-49cf-a17b-02be54cdd912" providerId="ADAL" clId="{2F951165-E420-49F1-B3B1-7E401089ABBD}" dt="2021-09-19T19:23:41.305" v="3855" actId="20577"/>
          <ac:spMkLst>
            <pc:docMk/>
            <pc:sldMk cId="3547333768" sldId="278"/>
            <ac:spMk id="3" creationId="{3CB29C26-865B-412C-BCA0-946E5245839B}"/>
          </ac:spMkLst>
        </pc:spChg>
      </pc:sldChg>
      <pc:sldChg chg="addSp modSp new mod">
        <pc:chgData name="LESLYE ESTEFANIA CASTRO ERAS" userId="7e3e7b01-b50c-49cf-a17b-02be54cdd912" providerId="ADAL" clId="{2F951165-E420-49F1-B3B1-7E401089ABBD}" dt="2021-09-19T19:25:24.386" v="3958" actId="14100"/>
        <pc:sldMkLst>
          <pc:docMk/>
          <pc:sldMk cId="4114590921" sldId="279"/>
        </pc:sldMkLst>
        <pc:spChg chg="mod">
          <ac:chgData name="LESLYE ESTEFANIA CASTRO ERAS" userId="7e3e7b01-b50c-49cf-a17b-02be54cdd912" providerId="ADAL" clId="{2F951165-E420-49F1-B3B1-7E401089ABBD}" dt="2021-09-19T19:24:01.071" v="3900" actId="20577"/>
          <ac:spMkLst>
            <pc:docMk/>
            <pc:sldMk cId="4114590921" sldId="279"/>
            <ac:spMk id="2" creationId="{F1982662-400C-46DE-97D7-15ECA153BAF0}"/>
          </ac:spMkLst>
        </pc:spChg>
        <pc:spChg chg="mod">
          <ac:chgData name="LESLYE ESTEFANIA CASTRO ERAS" userId="7e3e7b01-b50c-49cf-a17b-02be54cdd912" providerId="ADAL" clId="{2F951165-E420-49F1-B3B1-7E401089ABBD}" dt="2021-09-19T19:25:24.386" v="3958" actId="14100"/>
          <ac:spMkLst>
            <pc:docMk/>
            <pc:sldMk cId="4114590921" sldId="279"/>
            <ac:spMk id="3" creationId="{4A89EA05-FB53-4E08-A1B3-5D046511F818}"/>
          </ac:spMkLst>
        </pc:spChg>
        <pc:picChg chg="add mod modCrop">
          <ac:chgData name="LESLYE ESTEFANIA CASTRO ERAS" userId="7e3e7b01-b50c-49cf-a17b-02be54cdd912" providerId="ADAL" clId="{2F951165-E420-49F1-B3B1-7E401089ABBD}" dt="2021-09-19T19:25:18.715" v="3956" actId="1076"/>
          <ac:picMkLst>
            <pc:docMk/>
            <pc:sldMk cId="4114590921" sldId="279"/>
            <ac:picMk id="6" creationId="{5A16D50E-B475-4968-88A1-B01F4F22BFD8}"/>
          </ac:picMkLst>
        </pc:picChg>
      </pc:sldChg>
      <pc:sldChg chg="new">
        <pc:chgData name="LESLYE ESTEFANIA CASTRO ERAS" userId="7e3e7b01-b50c-49cf-a17b-02be54cdd912" providerId="ADAL" clId="{2F951165-E420-49F1-B3B1-7E401089ABBD}" dt="2021-09-19T19:26:09.747" v="3959" actId="680"/>
        <pc:sldMkLst>
          <pc:docMk/>
          <pc:sldMk cId="694681831" sldId="280"/>
        </pc:sldMkLst>
      </pc:sldChg>
      <pc:sldChg chg="modSp new mod">
        <pc:chgData name="LESLYE ESTEFANIA CASTRO ERAS" userId="7e3e7b01-b50c-49cf-a17b-02be54cdd912" providerId="ADAL" clId="{2F951165-E420-49F1-B3B1-7E401089ABBD}" dt="2021-09-19T19:28:01.859" v="4341" actId="20577"/>
        <pc:sldMkLst>
          <pc:docMk/>
          <pc:sldMk cId="2286904457" sldId="281"/>
        </pc:sldMkLst>
        <pc:spChg chg="mod">
          <ac:chgData name="LESLYE ESTEFANIA CASTRO ERAS" userId="7e3e7b01-b50c-49cf-a17b-02be54cdd912" providerId="ADAL" clId="{2F951165-E420-49F1-B3B1-7E401089ABBD}" dt="2021-09-19T19:26:22.381" v="4002" actId="20577"/>
          <ac:spMkLst>
            <pc:docMk/>
            <pc:sldMk cId="2286904457" sldId="281"/>
            <ac:spMk id="2" creationId="{DBE1A2DB-BCC8-4D7E-93A3-E10D02C4DB35}"/>
          </ac:spMkLst>
        </pc:spChg>
        <pc:spChg chg="mod">
          <ac:chgData name="LESLYE ESTEFANIA CASTRO ERAS" userId="7e3e7b01-b50c-49cf-a17b-02be54cdd912" providerId="ADAL" clId="{2F951165-E420-49F1-B3B1-7E401089ABBD}" dt="2021-09-19T19:28:01.859" v="4341" actId="20577"/>
          <ac:spMkLst>
            <pc:docMk/>
            <pc:sldMk cId="2286904457" sldId="281"/>
            <ac:spMk id="3" creationId="{2E286473-A7AE-41DC-A496-8D816E99DB2B}"/>
          </ac:spMkLst>
        </pc:spChg>
      </pc:sldChg>
    </pc:docChg>
  </pc:docChgLst>
  <pc:docChgLst>
    <pc:chgData name="LESLYE ESTEFANIA CASTRO ERAS" userId="7e3e7b01-b50c-49cf-a17b-02be54cdd912" providerId="ADAL" clId="{8EC781FE-23C2-4EB7-A2CF-C78C6DFB2B95}"/>
    <pc:docChg chg="undo custSel addSld modSld">
      <pc:chgData name="LESLYE ESTEFANIA CASTRO ERAS" userId="7e3e7b01-b50c-49cf-a17b-02be54cdd912" providerId="ADAL" clId="{8EC781FE-23C2-4EB7-A2CF-C78C6DFB2B95}" dt="2021-09-23T14:12:22.285" v="1195" actId="20577"/>
      <pc:docMkLst>
        <pc:docMk/>
      </pc:docMkLst>
      <pc:sldChg chg="modSp">
        <pc:chgData name="LESLYE ESTEFANIA CASTRO ERAS" userId="7e3e7b01-b50c-49cf-a17b-02be54cdd912" providerId="ADAL" clId="{8EC781FE-23C2-4EB7-A2CF-C78C6DFB2B95}" dt="2021-09-23T13:39:04.599" v="162" actId="20577"/>
        <pc:sldMkLst>
          <pc:docMk/>
          <pc:sldMk cId="2217886745" sldId="257"/>
        </pc:sldMkLst>
        <pc:graphicFrameChg chg="mod">
          <ac:chgData name="LESLYE ESTEFANIA CASTRO ERAS" userId="7e3e7b01-b50c-49cf-a17b-02be54cdd912" providerId="ADAL" clId="{8EC781FE-23C2-4EB7-A2CF-C78C6DFB2B95}" dt="2021-09-23T13:39:04.599" v="162" actId="20577"/>
          <ac:graphicFrameMkLst>
            <pc:docMk/>
            <pc:sldMk cId="2217886745" sldId="257"/>
            <ac:graphicFrameMk id="6" creationId="{2F5CE976-7D3B-4039-A351-E8AE2C373B9B}"/>
          </ac:graphicFrameMkLst>
        </pc:graphicFrameChg>
      </pc:sldChg>
      <pc:sldChg chg="addSp delSp modSp mod">
        <pc:chgData name="LESLYE ESTEFANIA CASTRO ERAS" userId="7e3e7b01-b50c-49cf-a17b-02be54cdd912" providerId="ADAL" clId="{8EC781FE-23C2-4EB7-A2CF-C78C6DFB2B95}" dt="2021-09-23T13:44:21.876" v="471" actId="1076"/>
        <pc:sldMkLst>
          <pc:docMk/>
          <pc:sldMk cId="2548956465" sldId="260"/>
        </pc:sldMkLst>
        <pc:spChg chg="mod">
          <ac:chgData name="LESLYE ESTEFANIA CASTRO ERAS" userId="7e3e7b01-b50c-49cf-a17b-02be54cdd912" providerId="ADAL" clId="{8EC781FE-23C2-4EB7-A2CF-C78C6DFB2B95}" dt="2021-09-23T13:44:21.876" v="471" actId="1076"/>
          <ac:spMkLst>
            <pc:docMk/>
            <pc:sldMk cId="2548956465" sldId="260"/>
            <ac:spMk id="2" creationId="{00000000-0000-0000-0000-000000000000}"/>
          </ac:spMkLst>
        </pc:spChg>
        <pc:spChg chg="mod">
          <ac:chgData name="LESLYE ESTEFANIA CASTRO ERAS" userId="7e3e7b01-b50c-49cf-a17b-02be54cdd912" providerId="ADAL" clId="{8EC781FE-23C2-4EB7-A2CF-C78C6DFB2B95}" dt="2021-09-23T13:44:16.492" v="469" actId="1076"/>
          <ac:spMkLst>
            <pc:docMk/>
            <pc:sldMk cId="2548956465" sldId="260"/>
            <ac:spMk id="4" creationId="{00000000-0000-0000-0000-000000000000}"/>
          </ac:spMkLst>
        </pc:spChg>
        <pc:spChg chg="add del">
          <ac:chgData name="LESLYE ESTEFANIA CASTRO ERAS" userId="7e3e7b01-b50c-49cf-a17b-02be54cdd912" providerId="ADAL" clId="{8EC781FE-23C2-4EB7-A2CF-C78C6DFB2B95}" dt="2021-09-23T13:44:08.070" v="467" actId="478"/>
          <ac:spMkLst>
            <pc:docMk/>
            <pc:sldMk cId="2548956465" sldId="260"/>
            <ac:spMk id="7" creationId="{B468246D-ACBF-4C2B-B689-DEDF6D369A6A}"/>
          </ac:spMkLst>
        </pc:spChg>
        <pc:picChg chg="del">
          <ac:chgData name="LESLYE ESTEFANIA CASTRO ERAS" userId="7e3e7b01-b50c-49cf-a17b-02be54cdd912" providerId="ADAL" clId="{8EC781FE-23C2-4EB7-A2CF-C78C6DFB2B95}" dt="2021-09-23T13:42:53.003" v="458" actId="478"/>
          <ac:picMkLst>
            <pc:docMk/>
            <pc:sldMk cId="2548956465" sldId="260"/>
            <ac:picMk id="5" creationId="{00000000-0000-0000-0000-000000000000}"/>
          </ac:picMkLst>
        </pc:picChg>
      </pc:sldChg>
      <pc:sldChg chg="addSp delSp modSp new mod">
        <pc:chgData name="LESLYE ESTEFANIA CASTRO ERAS" userId="7e3e7b01-b50c-49cf-a17b-02be54cdd912" providerId="ADAL" clId="{8EC781FE-23C2-4EB7-A2CF-C78C6DFB2B95}" dt="2021-09-23T13:44:45.550" v="476" actId="14100"/>
        <pc:sldMkLst>
          <pc:docMk/>
          <pc:sldMk cId="4053677022" sldId="282"/>
        </pc:sldMkLst>
        <pc:spChg chg="mod">
          <ac:chgData name="LESLYE ESTEFANIA CASTRO ERAS" userId="7e3e7b01-b50c-49cf-a17b-02be54cdd912" providerId="ADAL" clId="{8EC781FE-23C2-4EB7-A2CF-C78C6DFB2B95}" dt="2021-09-23T13:44:30.513" v="472"/>
          <ac:spMkLst>
            <pc:docMk/>
            <pc:sldMk cId="4053677022" sldId="282"/>
            <ac:spMk id="2" creationId="{DF776DF7-4A81-45A0-BF1F-AD9DE4739123}"/>
          </ac:spMkLst>
        </pc:spChg>
        <pc:spChg chg="del">
          <ac:chgData name="LESLYE ESTEFANIA CASTRO ERAS" userId="7e3e7b01-b50c-49cf-a17b-02be54cdd912" providerId="ADAL" clId="{8EC781FE-23C2-4EB7-A2CF-C78C6DFB2B95}" dt="2021-09-23T13:44:34.088" v="473" actId="478"/>
          <ac:spMkLst>
            <pc:docMk/>
            <pc:sldMk cId="4053677022" sldId="282"/>
            <ac:spMk id="3" creationId="{8D114048-EBCF-47CB-9F25-BA174F804E28}"/>
          </ac:spMkLst>
        </pc:spChg>
        <pc:spChg chg="add mod">
          <ac:chgData name="LESLYE ESTEFANIA CASTRO ERAS" userId="7e3e7b01-b50c-49cf-a17b-02be54cdd912" providerId="ADAL" clId="{8EC781FE-23C2-4EB7-A2CF-C78C6DFB2B95}" dt="2021-09-23T13:44:45.550" v="476" actId="14100"/>
          <ac:spMkLst>
            <pc:docMk/>
            <pc:sldMk cId="4053677022" sldId="282"/>
            <ac:spMk id="6" creationId="{E8A59F9A-A47F-4851-B7C2-E22EA21A824C}"/>
          </ac:spMkLst>
        </pc:spChg>
      </pc:sldChg>
      <pc:sldChg chg="modSp new mod">
        <pc:chgData name="LESLYE ESTEFANIA CASTRO ERAS" userId="7e3e7b01-b50c-49cf-a17b-02be54cdd912" providerId="ADAL" clId="{8EC781FE-23C2-4EB7-A2CF-C78C6DFB2B95}" dt="2021-09-23T13:49:17.543" v="740"/>
        <pc:sldMkLst>
          <pc:docMk/>
          <pc:sldMk cId="3770293739" sldId="283"/>
        </pc:sldMkLst>
        <pc:spChg chg="mod">
          <ac:chgData name="LESLYE ESTEFANIA CASTRO ERAS" userId="7e3e7b01-b50c-49cf-a17b-02be54cdd912" providerId="ADAL" clId="{8EC781FE-23C2-4EB7-A2CF-C78C6DFB2B95}" dt="2021-09-23T13:47:09.810" v="478"/>
          <ac:spMkLst>
            <pc:docMk/>
            <pc:sldMk cId="3770293739" sldId="283"/>
            <ac:spMk id="2" creationId="{3E39CD70-6A8B-4AED-AC2D-E7709267B497}"/>
          </ac:spMkLst>
        </pc:spChg>
        <pc:spChg chg="mod">
          <ac:chgData name="LESLYE ESTEFANIA CASTRO ERAS" userId="7e3e7b01-b50c-49cf-a17b-02be54cdd912" providerId="ADAL" clId="{8EC781FE-23C2-4EB7-A2CF-C78C6DFB2B95}" dt="2021-09-23T13:49:17.543" v="740"/>
          <ac:spMkLst>
            <pc:docMk/>
            <pc:sldMk cId="3770293739" sldId="283"/>
            <ac:spMk id="3" creationId="{1D89450C-B665-4B7F-B835-C3EC566D82E9}"/>
          </ac:spMkLst>
        </pc:spChg>
      </pc:sldChg>
      <pc:sldChg chg="addSp delSp modSp new mod">
        <pc:chgData name="LESLYE ESTEFANIA CASTRO ERAS" userId="7e3e7b01-b50c-49cf-a17b-02be54cdd912" providerId="ADAL" clId="{8EC781FE-23C2-4EB7-A2CF-C78C6DFB2B95}" dt="2021-09-23T13:50:27.293" v="747"/>
        <pc:sldMkLst>
          <pc:docMk/>
          <pc:sldMk cId="3707335121" sldId="284"/>
        </pc:sldMkLst>
        <pc:spChg chg="mod">
          <ac:chgData name="LESLYE ESTEFANIA CASTRO ERAS" userId="7e3e7b01-b50c-49cf-a17b-02be54cdd912" providerId="ADAL" clId="{8EC781FE-23C2-4EB7-A2CF-C78C6DFB2B95}" dt="2021-09-23T13:50:27.293" v="747"/>
          <ac:spMkLst>
            <pc:docMk/>
            <pc:sldMk cId="3707335121" sldId="284"/>
            <ac:spMk id="2" creationId="{C78B41A8-5E08-42A2-93CB-BD52348BC6F4}"/>
          </ac:spMkLst>
        </pc:spChg>
        <pc:spChg chg="del">
          <ac:chgData name="LESLYE ESTEFANIA CASTRO ERAS" userId="7e3e7b01-b50c-49cf-a17b-02be54cdd912" providerId="ADAL" clId="{8EC781FE-23C2-4EB7-A2CF-C78C6DFB2B95}" dt="2021-09-23T13:50:00.054" v="742" actId="22"/>
          <ac:spMkLst>
            <pc:docMk/>
            <pc:sldMk cId="3707335121" sldId="284"/>
            <ac:spMk id="3" creationId="{F9EAFB2F-ED24-4F9A-BDB8-497A86046E42}"/>
          </ac:spMkLst>
        </pc:spChg>
        <pc:picChg chg="add mod ord modCrop">
          <ac:chgData name="LESLYE ESTEFANIA CASTRO ERAS" userId="7e3e7b01-b50c-49cf-a17b-02be54cdd912" providerId="ADAL" clId="{8EC781FE-23C2-4EB7-A2CF-C78C6DFB2B95}" dt="2021-09-23T13:50:18.524" v="746" actId="1076"/>
          <ac:picMkLst>
            <pc:docMk/>
            <pc:sldMk cId="3707335121" sldId="284"/>
            <ac:picMk id="6" creationId="{DC5BACED-044D-4DF9-94FE-24CB7E6C1BA1}"/>
          </ac:picMkLst>
        </pc:picChg>
      </pc:sldChg>
      <pc:sldChg chg="modSp new mod">
        <pc:chgData name="LESLYE ESTEFANIA CASTRO ERAS" userId="7e3e7b01-b50c-49cf-a17b-02be54cdd912" providerId="ADAL" clId="{8EC781FE-23C2-4EB7-A2CF-C78C6DFB2B95}" dt="2021-09-23T13:52:02.789" v="758"/>
        <pc:sldMkLst>
          <pc:docMk/>
          <pc:sldMk cId="3304806516" sldId="285"/>
        </pc:sldMkLst>
        <pc:spChg chg="mod">
          <ac:chgData name="LESLYE ESTEFANIA CASTRO ERAS" userId="7e3e7b01-b50c-49cf-a17b-02be54cdd912" providerId="ADAL" clId="{8EC781FE-23C2-4EB7-A2CF-C78C6DFB2B95}" dt="2021-09-23T13:50:40.680" v="749"/>
          <ac:spMkLst>
            <pc:docMk/>
            <pc:sldMk cId="3304806516" sldId="285"/>
            <ac:spMk id="2" creationId="{65E52B5F-18A0-4204-A0B2-91369EE15C35}"/>
          </ac:spMkLst>
        </pc:spChg>
        <pc:spChg chg="mod">
          <ac:chgData name="LESLYE ESTEFANIA CASTRO ERAS" userId="7e3e7b01-b50c-49cf-a17b-02be54cdd912" providerId="ADAL" clId="{8EC781FE-23C2-4EB7-A2CF-C78C6DFB2B95}" dt="2021-09-23T13:52:02.789" v="758"/>
          <ac:spMkLst>
            <pc:docMk/>
            <pc:sldMk cId="3304806516" sldId="285"/>
            <ac:spMk id="3" creationId="{537AD213-FAB1-47BC-8CDF-09BC2ED7CECD}"/>
          </ac:spMkLst>
        </pc:spChg>
      </pc:sldChg>
      <pc:sldChg chg="addSp modSp new mod setBg">
        <pc:chgData name="LESLYE ESTEFANIA CASTRO ERAS" userId="7e3e7b01-b50c-49cf-a17b-02be54cdd912" providerId="ADAL" clId="{8EC781FE-23C2-4EB7-A2CF-C78C6DFB2B95}" dt="2021-09-23T13:55:20.164" v="825" actId="1076"/>
        <pc:sldMkLst>
          <pc:docMk/>
          <pc:sldMk cId="1309152398" sldId="286"/>
        </pc:sldMkLst>
        <pc:spChg chg="mod">
          <ac:chgData name="LESLYE ESTEFANIA CASTRO ERAS" userId="7e3e7b01-b50c-49cf-a17b-02be54cdd912" providerId="ADAL" clId="{8EC781FE-23C2-4EB7-A2CF-C78C6DFB2B95}" dt="2021-09-23T13:54:13.905" v="812" actId="26606"/>
          <ac:spMkLst>
            <pc:docMk/>
            <pc:sldMk cId="1309152398" sldId="286"/>
            <ac:spMk id="2" creationId="{0677D2A1-027F-4336-8218-00851C2A92E8}"/>
          </ac:spMkLst>
        </pc:spChg>
        <pc:spChg chg="mod">
          <ac:chgData name="LESLYE ESTEFANIA CASTRO ERAS" userId="7e3e7b01-b50c-49cf-a17b-02be54cdd912" providerId="ADAL" clId="{8EC781FE-23C2-4EB7-A2CF-C78C6DFB2B95}" dt="2021-09-23T13:54:13.905" v="812" actId="26606"/>
          <ac:spMkLst>
            <pc:docMk/>
            <pc:sldMk cId="1309152398" sldId="286"/>
            <ac:spMk id="3" creationId="{BE5EF84C-C12A-40AE-B8F2-DCA5A226F85D}"/>
          </ac:spMkLst>
        </pc:spChg>
        <pc:spChg chg="mod">
          <ac:chgData name="LESLYE ESTEFANIA CASTRO ERAS" userId="7e3e7b01-b50c-49cf-a17b-02be54cdd912" providerId="ADAL" clId="{8EC781FE-23C2-4EB7-A2CF-C78C6DFB2B95}" dt="2021-09-23T13:54:13.905" v="812" actId="26606"/>
          <ac:spMkLst>
            <pc:docMk/>
            <pc:sldMk cId="1309152398" sldId="286"/>
            <ac:spMk id="4" creationId="{5CC6C6F4-2A2D-4F2E-82C2-CAF3D4267933}"/>
          </ac:spMkLst>
        </pc:spChg>
        <pc:spChg chg="add mod">
          <ac:chgData name="LESLYE ESTEFANIA CASTRO ERAS" userId="7e3e7b01-b50c-49cf-a17b-02be54cdd912" providerId="ADAL" clId="{8EC781FE-23C2-4EB7-A2CF-C78C6DFB2B95}" dt="2021-09-23T13:55:20.164" v="825" actId="1076"/>
          <ac:spMkLst>
            <pc:docMk/>
            <pc:sldMk cId="1309152398" sldId="286"/>
            <ac:spMk id="5" creationId="{92F14ABD-EDEB-469A-AA31-AA7802CAE70D}"/>
          </ac:spMkLst>
        </pc:spChg>
        <pc:picChg chg="add mod">
          <ac:chgData name="LESLYE ESTEFANIA CASTRO ERAS" userId="7e3e7b01-b50c-49cf-a17b-02be54cdd912" providerId="ADAL" clId="{8EC781FE-23C2-4EB7-A2CF-C78C6DFB2B95}" dt="2021-09-23T13:54:13.905" v="812" actId="26606"/>
          <ac:picMkLst>
            <pc:docMk/>
            <pc:sldMk cId="1309152398" sldId="286"/>
            <ac:picMk id="1026" creationId="{1319B53B-7E29-4885-BD5D-504745B2BAB8}"/>
          </ac:picMkLst>
        </pc:picChg>
      </pc:sldChg>
      <pc:sldChg chg="addSp delSp modSp new mod">
        <pc:chgData name="LESLYE ESTEFANIA CASTRO ERAS" userId="7e3e7b01-b50c-49cf-a17b-02be54cdd912" providerId="ADAL" clId="{8EC781FE-23C2-4EB7-A2CF-C78C6DFB2B95}" dt="2021-09-23T13:55:38.092" v="827" actId="1076"/>
        <pc:sldMkLst>
          <pc:docMk/>
          <pc:sldMk cId="1311003101" sldId="287"/>
        </pc:sldMkLst>
        <pc:spChg chg="mod">
          <ac:chgData name="LESLYE ESTEFANIA CASTRO ERAS" userId="7e3e7b01-b50c-49cf-a17b-02be54cdd912" providerId="ADAL" clId="{8EC781FE-23C2-4EB7-A2CF-C78C6DFB2B95}" dt="2021-09-23T13:52:55.013" v="799" actId="20577"/>
          <ac:spMkLst>
            <pc:docMk/>
            <pc:sldMk cId="1311003101" sldId="287"/>
            <ac:spMk id="2" creationId="{D1B8C490-14DB-43C2-8B85-1C607C83D1B2}"/>
          </ac:spMkLst>
        </pc:spChg>
        <pc:spChg chg="del">
          <ac:chgData name="LESLYE ESTEFANIA CASTRO ERAS" userId="7e3e7b01-b50c-49cf-a17b-02be54cdd912" providerId="ADAL" clId="{8EC781FE-23C2-4EB7-A2CF-C78C6DFB2B95}" dt="2021-09-23T13:52:57.492" v="800" actId="22"/>
          <ac:spMkLst>
            <pc:docMk/>
            <pc:sldMk cId="1311003101" sldId="287"/>
            <ac:spMk id="3" creationId="{8CFD0912-310B-4300-ABEF-82CDDF80B192}"/>
          </ac:spMkLst>
        </pc:spChg>
        <pc:picChg chg="add mod ord modCrop">
          <ac:chgData name="LESLYE ESTEFANIA CASTRO ERAS" userId="7e3e7b01-b50c-49cf-a17b-02be54cdd912" providerId="ADAL" clId="{8EC781FE-23C2-4EB7-A2CF-C78C6DFB2B95}" dt="2021-09-23T13:55:38.092" v="827" actId="1076"/>
          <ac:picMkLst>
            <pc:docMk/>
            <pc:sldMk cId="1311003101" sldId="287"/>
            <ac:picMk id="6" creationId="{35FA8654-D629-448B-985E-C051E9736899}"/>
          </ac:picMkLst>
        </pc:picChg>
      </pc:sldChg>
      <pc:sldChg chg="modSp new mod">
        <pc:chgData name="LESLYE ESTEFANIA CASTRO ERAS" userId="7e3e7b01-b50c-49cf-a17b-02be54cdd912" providerId="ADAL" clId="{8EC781FE-23C2-4EB7-A2CF-C78C6DFB2B95}" dt="2021-09-23T13:57:04.316" v="872"/>
        <pc:sldMkLst>
          <pc:docMk/>
          <pc:sldMk cId="1414801993" sldId="288"/>
        </pc:sldMkLst>
        <pc:spChg chg="mod">
          <ac:chgData name="LESLYE ESTEFANIA CASTRO ERAS" userId="7e3e7b01-b50c-49cf-a17b-02be54cdd912" providerId="ADAL" clId="{8EC781FE-23C2-4EB7-A2CF-C78C6DFB2B95}" dt="2021-09-23T13:56:32.239" v="846" actId="20577"/>
          <ac:spMkLst>
            <pc:docMk/>
            <pc:sldMk cId="1414801993" sldId="288"/>
            <ac:spMk id="2" creationId="{BE0F2B5A-3AE6-42AC-90B2-85D1F633C576}"/>
          </ac:spMkLst>
        </pc:spChg>
        <pc:spChg chg="mod">
          <ac:chgData name="LESLYE ESTEFANIA CASTRO ERAS" userId="7e3e7b01-b50c-49cf-a17b-02be54cdd912" providerId="ADAL" clId="{8EC781FE-23C2-4EB7-A2CF-C78C6DFB2B95}" dt="2021-09-23T13:57:04.316" v="872"/>
          <ac:spMkLst>
            <pc:docMk/>
            <pc:sldMk cId="1414801993" sldId="288"/>
            <ac:spMk id="3" creationId="{2222F88D-4AD9-4994-9CEB-57DC90A9795E}"/>
          </ac:spMkLst>
        </pc:spChg>
      </pc:sldChg>
      <pc:sldChg chg="addSp modSp new mod">
        <pc:chgData name="LESLYE ESTEFANIA CASTRO ERAS" userId="7e3e7b01-b50c-49cf-a17b-02be54cdd912" providerId="ADAL" clId="{8EC781FE-23C2-4EB7-A2CF-C78C6DFB2B95}" dt="2021-09-23T13:58:04.016" v="896" actId="1076"/>
        <pc:sldMkLst>
          <pc:docMk/>
          <pc:sldMk cId="4035971885" sldId="289"/>
        </pc:sldMkLst>
        <pc:spChg chg="mod">
          <ac:chgData name="LESLYE ESTEFANIA CASTRO ERAS" userId="7e3e7b01-b50c-49cf-a17b-02be54cdd912" providerId="ADAL" clId="{8EC781FE-23C2-4EB7-A2CF-C78C6DFB2B95}" dt="2021-09-23T13:57:13.720" v="885" actId="20577"/>
          <ac:spMkLst>
            <pc:docMk/>
            <pc:sldMk cId="4035971885" sldId="289"/>
            <ac:spMk id="2" creationId="{3808E401-DC7A-415C-BF54-06CD744D50AF}"/>
          </ac:spMkLst>
        </pc:spChg>
        <pc:spChg chg="mod">
          <ac:chgData name="LESLYE ESTEFANIA CASTRO ERAS" userId="7e3e7b01-b50c-49cf-a17b-02be54cdd912" providerId="ADAL" clId="{8EC781FE-23C2-4EB7-A2CF-C78C6DFB2B95}" dt="2021-09-23T13:57:58.296" v="892" actId="1076"/>
          <ac:spMkLst>
            <pc:docMk/>
            <pc:sldMk cId="4035971885" sldId="289"/>
            <ac:spMk id="3" creationId="{AE1B59DA-CFB5-48C1-8F42-3918D1E21297}"/>
          </ac:spMkLst>
        </pc:spChg>
        <pc:picChg chg="add mod modCrop">
          <ac:chgData name="LESLYE ESTEFANIA CASTRO ERAS" userId="7e3e7b01-b50c-49cf-a17b-02be54cdd912" providerId="ADAL" clId="{8EC781FE-23C2-4EB7-A2CF-C78C6DFB2B95}" dt="2021-09-23T13:58:04.016" v="896" actId="1076"/>
          <ac:picMkLst>
            <pc:docMk/>
            <pc:sldMk cId="4035971885" sldId="289"/>
            <ac:picMk id="6" creationId="{73E35989-4BDA-45CE-8381-BC9C66CABAAE}"/>
          </ac:picMkLst>
        </pc:picChg>
      </pc:sldChg>
      <pc:sldChg chg="modSp new mod">
        <pc:chgData name="LESLYE ESTEFANIA CASTRO ERAS" userId="7e3e7b01-b50c-49cf-a17b-02be54cdd912" providerId="ADAL" clId="{8EC781FE-23C2-4EB7-A2CF-C78C6DFB2B95}" dt="2021-09-23T13:58:37.296" v="911" actId="6549"/>
        <pc:sldMkLst>
          <pc:docMk/>
          <pc:sldMk cId="1586822033" sldId="290"/>
        </pc:sldMkLst>
        <pc:spChg chg="mod">
          <ac:chgData name="LESLYE ESTEFANIA CASTRO ERAS" userId="7e3e7b01-b50c-49cf-a17b-02be54cdd912" providerId="ADAL" clId="{8EC781FE-23C2-4EB7-A2CF-C78C6DFB2B95}" dt="2021-09-23T13:58:31.247" v="909" actId="20577"/>
          <ac:spMkLst>
            <pc:docMk/>
            <pc:sldMk cId="1586822033" sldId="290"/>
            <ac:spMk id="2" creationId="{3BE27E56-73C4-4086-9CAA-8FBE33BEC956}"/>
          </ac:spMkLst>
        </pc:spChg>
        <pc:spChg chg="mod">
          <ac:chgData name="LESLYE ESTEFANIA CASTRO ERAS" userId="7e3e7b01-b50c-49cf-a17b-02be54cdd912" providerId="ADAL" clId="{8EC781FE-23C2-4EB7-A2CF-C78C6DFB2B95}" dt="2021-09-23T13:58:37.296" v="911" actId="6549"/>
          <ac:spMkLst>
            <pc:docMk/>
            <pc:sldMk cId="1586822033" sldId="290"/>
            <ac:spMk id="3" creationId="{BA6D0D72-5379-427A-9BE3-B48A9D7317D5}"/>
          </ac:spMkLst>
        </pc:spChg>
      </pc:sldChg>
      <pc:sldChg chg="modSp new mod">
        <pc:chgData name="LESLYE ESTEFANIA CASTRO ERAS" userId="7e3e7b01-b50c-49cf-a17b-02be54cdd912" providerId="ADAL" clId="{8EC781FE-23C2-4EB7-A2CF-C78C6DFB2B95}" dt="2021-09-23T13:59:17.007" v="925" actId="20577"/>
        <pc:sldMkLst>
          <pc:docMk/>
          <pc:sldMk cId="3537384833" sldId="291"/>
        </pc:sldMkLst>
        <pc:spChg chg="mod">
          <ac:chgData name="LESLYE ESTEFANIA CASTRO ERAS" userId="7e3e7b01-b50c-49cf-a17b-02be54cdd912" providerId="ADAL" clId="{8EC781FE-23C2-4EB7-A2CF-C78C6DFB2B95}" dt="2021-09-23T13:59:17.007" v="925" actId="20577"/>
          <ac:spMkLst>
            <pc:docMk/>
            <pc:sldMk cId="3537384833" sldId="291"/>
            <ac:spMk id="2" creationId="{36E90A10-73A8-454E-A4CD-9673E6694A4D}"/>
          </ac:spMkLst>
        </pc:spChg>
        <pc:spChg chg="mod">
          <ac:chgData name="LESLYE ESTEFANIA CASTRO ERAS" userId="7e3e7b01-b50c-49cf-a17b-02be54cdd912" providerId="ADAL" clId="{8EC781FE-23C2-4EB7-A2CF-C78C6DFB2B95}" dt="2021-09-23T13:59:12.600" v="913"/>
          <ac:spMkLst>
            <pc:docMk/>
            <pc:sldMk cId="3537384833" sldId="291"/>
            <ac:spMk id="3" creationId="{DFAA37FE-D74A-4D80-8960-4643BAB0318C}"/>
          </ac:spMkLst>
        </pc:spChg>
      </pc:sldChg>
      <pc:sldChg chg="modSp new mod">
        <pc:chgData name="LESLYE ESTEFANIA CASTRO ERAS" userId="7e3e7b01-b50c-49cf-a17b-02be54cdd912" providerId="ADAL" clId="{8EC781FE-23C2-4EB7-A2CF-C78C6DFB2B95}" dt="2021-09-23T13:59:42.437" v="939" actId="20577"/>
        <pc:sldMkLst>
          <pc:docMk/>
          <pc:sldMk cId="1365545263" sldId="292"/>
        </pc:sldMkLst>
        <pc:spChg chg="mod">
          <ac:chgData name="LESLYE ESTEFANIA CASTRO ERAS" userId="7e3e7b01-b50c-49cf-a17b-02be54cdd912" providerId="ADAL" clId="{8EC781FE-23C2-4EB7-A2CF-C78C6DFB2B95}" dt="2021-09-23T13:59:42.437" v="939" actId="20577"/>
          <ac:spMkLst>
            <pc:docMk/>
            <pc:sldMk cId="1365545263" sldId="292"/>
            <ac:spMk id="2" creationId="{4CF36637-E46B-45A0-AC55-52246867E4C4}"/>
          </ac:spMkLst>
        </pc:spChg>
        <pc:spChg chg="mod">
          <ac:chgData name="LESLYE ESTEFANIA CASTRO ERAS" userId="7e3e7b01-b50c-49cf-a17b-02be54cdd912" providerId="ADAL" clId="{8EC781FE-23C2-4EB7-A2CF-C78C6DFB2B95}" dt="2021-09-23T13:59:39.316" v="927"/>
          <ac:spMkLst>
            <pc:docMk/>
            <pc:sldMk cId="1365545263" sldId="292"/>
            <ac:spMk id="3" creationId="{BCA062A9-64A2-4DBD-971C-BE33B8C70350}"/>
          </ac:spMkLst>
        </pc:spChg>
      </pc:sldChg>
      <pc:sldChg chg="modSp new mod">
        <pc:chgData name="LESLYE ESTEFANIA CASTRO ERAS" userId="7e3e7b01-b50c-49cf-a17b-02be54cdd912" providerId="ADAL" clId="{8EC781FE-23C2-4EB7-A2CF-C78C6DFB2B95}" dt="2021-09-23T14:01:01.461" v="955"/>
        <pc:sldMkLst>
          <pc:docMk/>
          <pc:sldMk cId="987906171" sldId="293"/>
        </pc:sldMkLst>
        <pc:spChg chg="mod">
          <ac:chgData name="LESLYE ESTEFANIA CASTRO ERAS" userId="7e3e7b01-b50c-49cf-a17b-02be54cdd912" providerId="ADAL" clId="{8EC781FE-23C2-4EB7-A2CF-C78C6DFB2B95}" dt="2021-09-23T13:59:47.341" v="952" actId="20577"/>
          <ac:spMkLst>
            <pc:docMk/>
            <pc:sldMk cId="987906171" sldId="293"/>
            <ac:spMk id="2" creationId="{9CD614E0-A8DC-47D6-8B8C-72291DE89F40}"/>
          </ac:spMkLst>
        </pc:spChg>
        <pc:spChg chg="mod">
          <ac:chgData name="LESLYE ESTEFANIA CASTRO ERAS" userId="7e3e7b01-b50c-49cf-a17b-02be54cdd912" providerId="ADAL" clId="{8EC781FE-23C2-4EB7-A2CF-C78C6DFB2B95}" dt="2021-09-23T14:01:01.461" v="955"/>
          <ac:spMkLst>
            <pc:docMk/>
            <pc:sldMk cId="987906171" sldId="293"/>
            <ac:spMk id="3" creationId="{1D9326FA-9FA6-4DEF-BE52-F03543B2B05F}"/>
          </ac:spMkLst>
        </pc:spChg>
      </pc:sldChg>
      <pc:sldChg chg="addSp modSp new mod">
        <pc:chgData name="LESLYE ESTEFANIA CASTRO ERAS" userId="7e3e7b01-b50c-49cf-a17b-02be54cdd912" providerId="ADAL" clId="{8EC781FE-23C2-4EB7-A2CF-C78C6DFB2B95}" dt="2021-09-23T14:03:40.474" v="1034" actId="14100"/>
        <pc:sldMkLst>
          <pc:docMk/>
          <pc:sldMk cId="3030932951" sldId="294"/>
        </pc:sldMkLst>
        <pc:spChg chg="mod">
          <ac:chgData name="LESLYE ESTEFANIA CASTRO ERAS" userId="7e3e7b01-b50c-49cf-a17b-02be54cdd912" providerId="ADAL" clId="{8EC781FE-23C2-4EB7-A2CF-C78C6DFB2B95}" dt="2021-09-23T14:01:11.366" v="980" actId="20577"/>
          <ac:spMkLst>
            <pc:docMk/>
            <pc:sldMk cId="3030932951" sldId="294"/>
            <ac:spMk id="2" creationId="{53CB9CC8-C9CA-4CF6-A3B6-2B252E0A7FCE}"/>
          </ac:spMkLst>
        </pc:spChg>
        <pc:spChg chg="mod">
          <ac:chgData name="LESLYE ESTEFANIA CASTRO ERAS" userId="7e3e7b01-b50c-49cf-a17b-02be54cdd912" providerId="ADAL" clId="{8EC781FE-23C2-4EB7-A2CF-C78C6DFB2B95}" dt="2021-09-23T14:03:09.420" v="1025" actId="1076"/>
          <ac:spMkLst>
            <pc:docMk/>
            <pc:sldMk cId="3030932951" sldId="294"/>
            <ac:spMk id="3" creationId="{E4564E86-46ED-4ED2-A256-CCD2FE1704BF}"/>
          </ac:spMkLst>
        </pc:spChg>
        <pc:picChg chg="add mod modCrop">
          <ac:chgData name="LESLYE ESTEFANIA CASTRO ERAS" userId="7e3e7b01-b50c-49cf-a17b-02be54cdd912" providerId="ADAL" clId="{8EC781FE-23C2-4EB7-A2CF-C78C6DFB2B95}" dt="2021-09-23T14:03:40.474" v="1034" actId="14100"/>
          <ac:picMkLst>
            <pc:docMk/>
            <pc:sldMk cId="3030932951" sldId="294"/>
            <ac:picMk id="6" creationId="{B9810165-3BDA-470F-BE75-BC26DD6E3C0F}"/>
          </ac:picMkLst>
        </pc:picChg>
        <pc:picChg chg="add mod modCrop">
          <ac:chgData name="LESLYE ESTEFANIA CASTRO ERAS" userId="7e3e7b01-b50c-49cf-a17b-02be54cdd912" providerId="ADAL" clId="{8EC781FE-23C2-4EB7-A2CF-C78C6DFB2B95}" dt="2021-09-23T14:03:35.620" v="1032" actId="1076"/>
          <ac:picMkLst>
            <pc:docMk/>
            <pc:sldMk cId="3030932951" sldId="294"/>
            <ac:picMk id="8" creationId="{A498CAC8-1C14-468F-9E05-F4372B9112D2}"/>
          </ac:picMkLst>
        </pc:picChg>
      </pc:sldChg>
      <pc:sldChg chg="addSp modSp new mod">
        <pc:chgData name="LESLYE ESTEFANIA CASTRO ERAS" userId="7e3e7b01-b50c-49cf-a17b-02be54cdd912" providerId="ADAL" clId="{8EC781FE-23C2-4EB7-A2CF-C78C6DFB2B95}" dt="2021-09-23T14:05:29.897" v="1066" actId="1076"/>
        <pc:sldMkLst>
          <pc:docMk/>
          <pc:sldMk cId="864852820" sldId="295"/>
        </pc:sldMkLst>
        <pc:spChg chg="mod">
          <ac:chgData name="LESLYE ESTEFANIA CASTRO ERAS" userId="7e3e7b01-b50c-49cf-a17b-02be54cdd912" providerId="ADAL" clId="{8EC781FE-23C2-4EB7-A2CF-C78C6DFB2B95}" dt="2021-09-23T14:05:22.888" v="1065" actId="1076"/>
          <ac:spMkLst>
            <pc:docMk/>
            <pc:sldMk cId="864852820" sldId="295"/>
            <ac:spMk id="2" creationId="{8B5E70C4-59BB-48F9-ACAC-189053B493A0}"/>
          </ac:spMkLst>
        </pc:spChg>
        <pc:spChg chg="mod">
          <ac:chgData name="LESLYE ESTEFANIA CASTRO ERAS" userId="7e3e7b01-b50c-49cf-a17b-02be54cdd912" providerId="ADAL" clId="{8EC781FE-23C2-4EB7-A2CF-C78C6DFB2B95}" dt="2021-09-23T14:05:29.897" v="1066" actId="1076"/>
          <ac:spMkLst>
            <pc:docMk/>
            <pc:sldMk cId="864852820" sldId="295"/>
            <ac:spMk id="3" creationId="{730E4D8B-7E5B-4CF5-BA62-DB596507C4B7}"/>
          </ac:spMkLst>
        </pc:spChg>
        <pc:picChg chg="add mod modCrop">
          <ac:chgData name="LESLYE ESTEFANIA CASTRO ERAS" userId="7e3e7b01-b50c-49cf-a17b-02be54cdd912" providerId="ADAL" clId="{8EC781FE-23C2-4EB7-A2CF-C78C6DFB2B95}" dt="2021-09-23T14:05:15.600" v="1063" actId="1076"/>
          <ac:picMkLst>
            <pc:docMk/>
            <pc:sldMk cId="864852820" sldId="295"/>
            <ac:picMk id="6" creationId="{948260D4-9E28-4598-99C5-2575FD462C34}"/>
          </ac:picMkLst>
        </pc:picChg>
      </pc:sldChg>
      <pc:sldChg chg="addSp delSp modSp new mod">
        <pc:chgData name="LESLYE ESTEFANIA CASTRO ERAS" userId="7e3e7b01-b50c-49cf-a17b-02be54cdd912" providerId="ADAL" clId="{8EC781FE-23C2-4EB7-A2CF-C78C6DFB2B95}" dt="2021-09-23T14:07:33.212" v="1096" actId="14100"/>
        <pc:sldMkLst>
          <pc:docMk/>
          <pc:sldMk cId="3618368798" sldId="296"/>
        </pc:sldMkLst>
        <pc:spChg chg="mod">
          <ac:chgData name="LESLYE ESTEFANIA CASTRO ERAS" userId="7e3e7b01-b50c-49cf-a17b-02be54cdd912" providerId="ADAL" clId="{8EC781FE-23C2-4EB7-A2CF-C78C6DFB2B95}" dt="2021-09-23T14:07:04.989" v="1091" actId="20577"/>
          <ac:spMkLst>
            <pc:docMk/>
            <pc:sldMk cId="3618368798" sldId="296"/>
            <ac:spMk id="2" creationId="{F1F7A0E3-E86A-4466-9FEA-D7689FB21872}"/>
          </ac:spMkLst>
        </pc:spChg>
        <pc:spChg chg="del">
          <ac:chgData name="LESLYE ESTEFANIA CASTRO ERAS" userId="7e3e7b01-b50c-49cf-a17b-02be54cdd912" providerId="ADAL" clId="{8EC781FE-23C2-4EB7-A2CF-C78C6DFB2B95}" dt="2021-09-23T14:07:07.654" v="1092" actId="22"/>
          <ac:spMkLst>
            <pc:docMk/>
            <pc:sldMk cId="3618368798" sldId="296"/>
            <ac:spMk id="3" creationId="{DEE4E26A-F8D4-439B-9CC5-B43F850DC25B}"/>
          </ac:spMkLst>
        </pc:spChg>
        <pc:spChg chg="add mod">
          <ac:chgData name="LESLYE ESTEFANIA CASTRO ERAS" userId="7e3e7b01-b50c-49cf-a17b-02be54cdd912" providerId="ADAL" clId="{8EC781FE-23C2-4EB7-A2CF-C78C6DFB2B95}" dt="2021-09-23T14:06:59.732" v="1073" actId="1076"/>
          <ac:spMkLst>
            <pc:docMk/>
            <pc:sldMk cId="3618368798" sldId="296"/>
            <ac:spMk id="6" creationId="{043A3386-F802-447C-A457-425D2FFF9A06}"/>
          </ac:spMkLst>
        </pc:spChg>
        <pc:picChg chg="add mod ord modCrop">
          <ac:chgData name="LESLYE ESTEFANIA CASTRO ERAS" userId="7e3e7b01-b50c-49cf-a17b-02be54cdd912" providerId="ADAL" clId="{8EC781FE-23C2-4EB7-A2CF-C78C6DFB2B95}" dt="2021-09-23T14:07:33.212" v="1096" actId="14100"/>
          <ac:picMkLst>
            <pc:docMk/>
            <pc:sldMk cId="3618368798" sldId="296"/>
            <ac:picMk id="8" creationId="{FCDB3E1D-C7C7-4941-8E14-4F6DB397434F}"/>
          </ac:picMkLst>
        </pc:picChg>
      </pc:sldChg>
      <pc:sldChg chg="addSp modSp new mod">
        <pc:chgData name="LESLYE ESTEFANIA CASTRO ERAS" userId="7e3e7b01-b50c-49cf-a17b-02be54cdd912" providerId="ADAL" clId="{8EC781FE-23C2-4EB7-A2CF-C78C6DFB2B95}" dt="2021-09-23T14:08:49.404" v="1116" actId="1076"/>
        <pc:sldMkLst>
          <pc:docMk/>
          <pc:sldMk cId="4106178600" sldId="297"/>
        </pc:sldMkLst>
        <pc:spChg chg="mod">
          <ac:chgData name="LESLYE ESTEFANIA CASTRO ERAS" userId="7e3e7b01-b50c-49cf-a17b-02be54cdd912" providerId="ADAL" clId="{8EC781FE-23C2-4EB7-A2CF-C78C6DFB2B95}" dt="2021-09-23T14:08:14.076" v="1108" actId="20577"/>
          <ac:spMkLst>
            <pc:docMk/>
            <pc:sldMk cId="4106178600" sldId="297"/>
            <ac:spMk id="2" creationId="{7FE3BE95-3975-4DC2-B5ED-5E1D020FA3DD}"/>
          </ac:spMkLst>
        </pc:spChg>
        <pc:spChg chg="mod">
          <ac:chgData name="LESLYE ESTEFANIA CASTRO ERAS" userId="7e3e7b01-b50c-49cf-a17b-02be54cdd912" providerId="ADAL" clId="{8EC781FE-23C2-4EB7-A2CF-C78C6DFB2B95}" dt="2021-09-23T14:08:38.755" v="1113" actId="1076"/>
          <ac:spMkLst>
            <pc:docMk/>
            <pc:sldMk cId="4106178600" sldId="297"/>
            <ac:spMk id="3" creationId="{362A1619-B8D7-49CD-A3FF-17D5EF9B8360}"/>
          </ac:spMkLst>
        </pc:spChg>
        <pc:picChg chg="add mod modCrop">
          <ac:chgData name="LESLYE ESTEFANIA CASTRO ERAS" userId="7e3e7b01-b50c-49cf-a17b-02be54cdd912" providerId="ADAL" clId="{8EC781FE-23C2-4EB7-A2CF-C78C6DFB2B95}" dt="2021-09-23T14:08:49.404" v="1116" actId="1076"/>
          <ac:picMkLst>
            <pc:docMk/>
            <pc:sldMk cId="4106178600" sldId="297"/>
            <ac:picMk id="6" creationId="{170EC904-2ADC-4FC7-8FDF-517F7AF4C843}"/>
          </ac:picMkLst>
        </pc:picChg>
      </pc:sldChg>
      <pc:sldChg chg="modSp new mod">
        <pc:chgData name="LESLYE ESTEFANIA CASTRO ERAS" userId="7e3e7b01-b50c-49cf-a17b-02be54cdd912" providerId="ADAL" clId="{8EC781FE-23C2-4EB7-A2CF-C78C6DFB2B95}" dt="2021-09-23T14:09:32.214" v="1138"/>
        <pc:sldMkLst>
          <pc:docMk/>
          <pc:sldMk cId="2156693441" sldId="298"/>
        </pc:sldMkLst>
        <pc:spChg chg="mod">
          <ac:chgData name="LESLYE ESTEFANIA CASTRO ERAS" userId="7e3e7b01-b50c-49cf-a17b-02be54cdd912" providerId="ADAL" clId="{8EC781FE-23C2-4EB7-A2CF-C78C6DFB2B95}" dt="2021-09-23T14:08:58.221" v="1137" actId="20577"/>
          <ac:spMkLst>
            <pc:docMk/>
            <pc:sldMk cId="2156693441" sldId="298"/>
            <ac:spMk id="2" creationId="{D7365D13-0419-4DAF-9B4E-15FDB079C9E9}"/>
          </ac:spMkLst>
        </pc:spChg>
        <pc:spChg chg="mod">
          <ac:chgData name="LESLYE ESTEFANIA CASTRO ERAS" userId="7e3e7b01-b50c-49cf-a17b-02be54cdd912" providerId="ADAL" clId="{8EC781FE-23C2-4EB7-A2CF-C78C6DFB2B95}" dt="2021-09-23T14:09:32.214" v="1138"/>
          <ac:spMkLst>
            <pc:docMk/>
            <pc:sldMk cId="2156693441" sldId="298"/>
            <ac:spMk id="3" creationId="{942E425D-5A27-495F-911E-7F57B9E099DC}"/>
          </ac:spMkLst>
        </pc:spChg>
      </pc:sldChg>
      <pc:sldChg chg="modSp new mod">
        <pc:chgData name="LESLYE ESTEFANIA CASTRO ERAS" userId="7e3e7b01-b50c-49cf-a17b-02be54cdd912" providerId="ADAL" clId="{8EC781FE-23C2-4EB7-A2CF-C78C6DFB2B95}" dt="2021-09-23T14:11:17.954" v="1157" actId="27636"/>
        <pc:sldMkLst>
          <pc:docMk/>
          <pc:sldMk cId="2445123686" sldId="299"/>
        </pc:sldMkLst>
        <pc:spChg chg="mod">
          <ac:chgData name="LESLYE ESTEFANIA CASTRO ERAS" userId="7e3e7b01-b50c-49cf-a17b-02be54cdd912" providerId="ADAL" clId="{8EC781FE-23C2-4EB7-A2CF-C78C6DFB2B95}" dt="2021-09-23T14:10:25.877" v="1153" actId="20577"/>
          <ac:spMkLst>
            <pc:docMk/>
            <pc:sldMk cId="2445123686" sldId="299"/>
            <ac:spMk id="2" creationId="{AE1E765C-A065-43CA-90F1-585C71E1E0E2}"/>
          </ac:spMkLst>
        </pc:spChg>
        <pc:spChg chg="mod">
          <ac:chgData name="LESLYE ESTEFANIA CASTRO ERAS" userId="7e3e7b01-b50c-49cf-a17b-02be54cdd912" providerId="ADAL" clId="{8EC781FE-23C2-4EB7-A2CF-C78C6DFB2B95}" dt="2021-09-23T14:11:17.954" v="1157" actId="27636"/>
          <ac:spMkLst>
            <pc:docMk/>
            <pc:sldMk cId="2445123686" sldId="299"/>
            <ac:spMk id="3" creationId="{257BC628-19C6-41B2-B0A6-68F4ABBDF245}"/>
          </ac:spMkLst>
        </pc:spChg>
      </pc:sldChg>
      <pc:sldChg chg="addSp delSp modSp new mod">
        <pc:chgData name="LESLYE ESTEFANIA CASTRO ERAS" userId="7e3e7b01-b50c-49cf-a17b-02be54cdd912" providerId="ADAL" clId="{8EC781FE-23C2-4EB7-A2CF-C78C6DFB2B95}" dt="2021-09-23T14:11:53.816" v="1181" actId="14100"/>
        <pc:sldMkLst>
          <pc:docMk/>
          <pc:sldMk cId="4075294305" sldId="300"/>
        </pc:sldMkLst>
        <pc:spChg chg="mod">
          <ac:chgData name="LESLYE ESTEFANIA CASTRO ERAS" userId="7e3e7b01-b50c-49cf-a17b-02be54cdd912" providerId="ADAL" clId="{8EC781FE-23C2-4EB7-A2CF-C78C6DFB2B95}" dt="2021-09-23T14:11:37.303" v="1176" actId="20577"/>
          <ac:spMkLst>
            <pc:docMk/>
            <pc:sldMk cId="4075294305" sldId="300"/>
            <ac:spMk id="2" creationId="{79369270-703A-44A8-B09F-7B1222B9A470}"/>
          </ac:spMkLst>
        </pc:spChg>
        <pc:spChg chg="del">
          <ac:chgData name="LESLYE ESTEFANIA CASTRO ERAS" userId="7e3e7b01-b50c-49cf-a17b-02be54cdd912" providerId="ADAL" clId="{8EC781FE-23C2-4EB7-A2CF-C78C6DFB2B95}" dt="2021-09-23T14:11:39.666" v="1177" actId="22"/>
          <ac:spMkLst>
            <pc:docMk/>
            <pc:sldMk cId="4075294305" sldId="300"/>
            <ac:spMk id="3" creationId="{08F5696A-DD08-422C-BC6C-25B6DE391B95}"/>
          </ac:spMkLst>
        </pc:spChg>
        <pc:picChg chg="add mod ord modCrop">
          <ac:chgData name="LESLYE ESTEFANIA CASTRO ERAS" userId="7e3e7b01-b50c-49cf-a17b-02be54cdd912" providerId="ADAL" clId="{8EC781FE-23C2-4EB7-A2CF-C78C6DFB2B95}" dt="2021-09-23T14:11:53.816" v="1181" actId="14100"/>
          <ac:picMkLst>
            <pc:docMk/>
            <pc:sldMk cId="4075294305" sldId="300"/>
            <ac:picMk id="6" creationId="{BEE90530-7632-4CB9-8510-E445F27AB54E}"/>
          </ac:picMkLst>
        </pc:picChg>
      </pc:sldChg>
      <pc:sldChg chg="modSp new mod">
        <pc:chgData name="LESLYE ESTEFANIA CASTRO ERAS" userId="7e3e7b01-b50c-49cf-a17b-02be54cdd912" providerId="ADAL" clId="{8EC781FE-23C2-4EB7-A2CF-C78C6DFB2B95}" dt="2021-09-23T14:12:22.285" v="1195" actId="20577"/>
        <pc:sldMkLst>
          <pc:docMk/>
          <pc:sldMk cId="4033024845" sldId="301"/>
        </pc:sldMkLst>
        <pc:spChg chg="mod">
          <ac:chgData name="LESLYE ESTEFANIA CASTRO ERAS" userId="7e3e7b01-b50c-49cf-a17b-02be54cdd912" providerId="ADAL" clId="{8EC781FE-23C2-4EB7-A2CF-C78C6DFB2B95}" dt="2021-09-23T14:12:22.285" v="1195" actId="20577"/>
          <ac:spMkLst>
            <pc:docMk/>
            <pc:sldMk cId="4033024845" sldId="301"/>
            <ac:spMk id="2" creationId="{951E7904-7EBC-4EAE-9FDC-91317087DECD}"/>
          </ac:spMkLst>
        </pc:spChg>
        <pc:spChg chg="mod">
          <ac:chgData name="LESLYE ESTEFANIA CASTRO ERAS" userId="7e3e7b01-b50c-49cf-a17b-02be54cdd912" providerId="ADAL" clId="{8EC781FE-23C2-4EB7-A2CF-C78C6DFB2B95}" dt="2021-09-23T14:12:18.764" v="1183"/>
          <ac:spMkLst>
            <pc:docMk/>
            <pc:sldMk cId="4033024845" sldId="301"/>
            <ac:spMk id="3" creationId="{13F77B08-A295-462C-B1FC-34C487FCF270}"/>
          </ac:spMkLst>
        </pc:spChg>
      </pc:sldChg>
    </pc:docChg>
  </pc:docChgLst>
  <pc:docChgLst>
    <pc:chgData name="Leslye Estefania Castro Eras" userId="8d8f928322bbe16f" providerId="LiveId" clId="{567B4340-F497-4E6D-9E1E-0BF4B852800C}"/>
    <pc:docChg chg="modSld">
      <pc:chgData name="Leslye Estefania Castro Eras" userId="8d8f928322bbe16f" providerId="LiveId" clId="{567B4340-F497-4E6D-9E1E-0BF4B852800C}" dt="2022-03-30T14:47:56.665" v="0" actId="20577"/>
      <pc:docMkLst>
        <pc:docMk/>
      </pc:docMkLst>
      <pc:sldChg chg="modSp mod">
        <pc:chgData name="Leslye Estefania Castro Eras" userId="8d8f928322bbe16f" providerId="LiveId" clId="{567B4340-F497-4E6D-9E1E-0BF4B852800C}" dt="2022-03-30T14:47:56.665" v="0" actId="20577"/>
        <pc:sldMkLst>
          <pc:docMk/>
          <pc:sldMk cId="3271775285" sldId="340"/>
        </pc:sldMkLst>
        <pc:spChg chg="mod">
          <ac:chgData name="Leslye Estefania Castro Eras" userId="8d8f928322bbe16f" providerId="LiveId" clId="{567B4340-F497-4E6D-9E1E-0BF4B852800C}" dt="2022-03-30T14:47:56.665" v="0" actId="20577"/>
          <ac:spMkLst>
            <pc:docMk/>
            <pc:sldMk cId="3271775285" sldId="340"/>
            <ac:spMk id="3" creationId="{6B84CCFD-3E14-47C1-82B1-00DAC7830B04}"/>
          </ac:spMkLst>
        </pc:spChg>
      </pc:sldChg>
    </pc:docChg>
  </pc:docChgLst>
  <pc:docChgLst>
    <pc:chgData name="LESLYE ESTEFANIA CASTRO ERAS" userId="7e3e7b01-b50c-49cf-a17b-02be54cdd912" providerId="ADAL" clId="{4AD3B476-C2DD-4C33-9AC3-F3A6FAD8238A}"/>
    <pc:docChg chg="undo custSel addSld delSld modSld sldOrd">
      <pc:chgData name="LESLYE ESTEFANIA CASTRO ERAS" userId="7e3e7b01-b50c-49cf-a17b-02be54cdd912" providerId="ADAL" clId="{4AD3B476-C2DD-4C33-9AC3-F3A6FAD8238A}" dt="2021-10-04T13:59:57.929" v="1980" actId="14100"/>
      <pc:docMkLst>
        <pc:docMk/>
      </pc:docMkLst>
      <pc:sldChg chg="addSp modSp mod setBg addAnim">
        <pc:chgData name="LESLYE ESTEFANIA CASTRO ERAS" userId="7e3e7b01-b50c-49cf-a17b-02be54cdd912" providerId="ADAL" clId="{4AD3B476-C2DD-4C33-9AC3-F3A6FAD8238A}" dt="2021-09-26T20:14:42.749" v="4"/>
        <pc:sldMkLst>
          <pc:docMk/>
          <pc:sldMk cId="3918763248" sldId="256"/>
        </pc:sldMkLst>
        <pc:spChg chg="mod">
          <ac:chgData name="LESLYE ESTEFANIA CASTRO ERAS" userId="7e3e7b01-b50c-49cf-a17b-02be54cdd912" providerId="ADAL" clId="{4AD3B476-C2DD-4C33-9AC3-F3A6FAD8238A}" dt="2021-09-26T20:14:42.739" v="2" actId="26606"/>
          <ac:spMkLst>
            <pc:docMk/>
            <pc:sldMk cId="3918763248" sldId="256"/>
            <ac:spMk id="2" creationId="{00000000-0000-0000-0000-000000000000}"/>
          </ac:spMkLst>
        </pc:spChg>
        <pc:spChg chg="mod">
          <ac:chgData name="LESLYE ESTEFANIA CASTRO ERAS" userId="7e3e7b01-b50c-49cf-a17b-02be54cdd912" providerId="ADAL" clId="{4AD3B476-C2DD-4C33-9AC3-F3A6FAD8238A}" dt="2021-09-26T20:14:42.739" v="2" actId="26606"/>
          <ac:spMkLst>
            <pc:docMk/>
            <pc:sldMk cId="3918763248" sldId="256"/>
            <ac:spMk id="3" creationId="{00000000-0000-0000-0000-000000000000}"/>
          </ac:spMkLst>
        </pc:spChg>
        <pc:spChg chg="add">
          <ac:chgData name="LESLYE ESTEFANIA CASTRO ERAS" userId="7e3e7b01-b50c-49cf-a17b-02be54cdd912" providerId="ADAL" clId="{4AD3B476-C2DD-4C33-9AC3-F3A6FAD8238A}" dt="2021-09-26T20:14:42.739" v="2" actId="26606"/>
          <ac:spMkLst>
            <pc:docMk/>
            <pc:sldMk cId="3918763248" sldId="256"/>
            <ac:spMk id="9" creationId="{0DC895F7-4E59-40FB-87DD-ACE47F94C143}"/>
          </ac:spMkLst>
        </pc:spChg>
        <pc:picChg chg="add">
          <ac:chgData name="LESLYE ESTEFANIA CASTRO ERAS" userId="7e3e7b01-b50c-49cf-a17b-02be54cdd912" providerId="ADAL" clId="{4AD3B476-C2DD-4C33-9AC3-F3A6FAD8238A}" dt="2021-09-26T20:14:42.739" v="2" actId="26606"/>
          <ac:picMkLst>
            <pc:docMk/>
            <pc:sldMk cId="3918763248" sldId="256"/>
            <ac:picMk id="5" creationId="{01E5327B-1A85-4EF8-90A8-B10F76477297}"/>
          </ac:picMkLst>
        </pc:picChg>
        <pc:picChg chg="add">
          <ac:chgData name="LESLYE ESTEFANIA CASTRO ERAS" userId="7e3e7b01-b50c-49cf-a17b-02be54cdd912" providerId="ADAL" clId="{4AD3B476-C2DD-4C33-9AC3-F3A6FAD8238A}" dt="2021-09-26T20:14:42.739" v="2" actId="26606"/>
          <ac:picMkLst>
            <pc:docMk/>
            <pc:sldMk cId="3918763248" sldId="256"/>
            <ac:picMk id="11" creationId="{1A4C720E-710D-44F8-A8D7-2BAA61E1814B}"/>
          </ac:picMkLst>
        </pc:picChg>
      </pc:sldChg>
      <pc:sldChg chg="addSp delSp modSp mod setBg delAnim">
        <pc:chgData name="LESLYE ESTEFANIA CASTRO ERAS" userId="7e3e7b01-b50c-49cf-a17b-02be54cdd912" providerId="ADAL" clId="{4AD3B476-C2DD-4C33-9AC3-F3A6FAD8238A}" dt="2021-09-26T20:15:02.406" v="8" actId="6549"/>
        <pc:sldMkLst>
          <pc:docMk/>
          <pc:sldMk cId="2217886745" sldId="257"/>
        </pc:sldMkLst>
        <pc:spChg chg="mod">
          <ac:chgData name="LESLYE ESTEFANIA CASTRO ERAS" userId="7e3e7b01-b50c-49cf-a17b-02be54cdd912" providerId="ADAL" clId="{4AD3B476-C2DD-4C33-9AC3-F3A6FAD8238A}" dt="2021-09-26T20:14:48.913" v="5" actId="26606"/>
          <ac:spMkLst>
            <pc:docMk/>
            <pc:sldMk cId="2217886745" sldId="257"/>
            <ac:spMk id="3" creationId="{00000000-0000-0000-0000-000000000000}"/>
          </ac:spMkLst>
        </pc:spChg>
        <pc:spChg chg="mod ord">
          <ac:chgData name="LESLYE ESTEFANIA CASTRO ERAS" userId="7e3e7b01-b50c-49cf-a17b-02be54cdd912" providerId="ADAL" clId="{4AD3B476-C2DD-4C33-9AC3-F3A6FAD8238A}" dt="2021-09-26T20:14:48.913" v="5" actId="26606"/>
          <ac:spMkLst>
            <pc:docMk/>
            <pc:sldMk cId="2217886745" sldId="257"/>
            <ac:spMk id="4" creationId="{00000000-0000-0000-0000-000000000000}"/>
          </ac:spMkLst>
        </pc:spChg>
        <pc:spChg chg="add mod">
          <ac:chgData name="LESLYE ESTEFANIA CASTRO ERAS" userId="7e3e7b01-b50c-49cf-a17b-02be54cdd912" providerId="ADAL" clId="{4AD3B476-C2DD-4C33-9AC3-F3A6FAD8238A}" dt="2021-09-26T20:15:02.406" v="8" actId="6549"/>
          <ac:spMkLst>
            <pc:docMk/>
            <pc:sldMk cId="2217886745" sldId="257"/>
            <ac:spMk id="5" creationId="{9487944F-08B0-4F9A-8254-3724147980AF}"/>
          </ac:spMkLst>
        </pc:spChg>
        <pc:spChg chg="del">
          <ac:chgData name="LESLYE ESTEFANIA CASTRO ERAS" userId="7e3e7b01-b50c-49cf-a17b-02be54cdd912" providerId="ADAL" clId="{4AD3B476-C2DD-4C33-9AC3-F3A6FAD8238A}" dt="2021-09-26T20:14:48.913" v="5" actId="26606"/>
          <ac:spMkLst>
            <pc:docMk/>
            <pc:sldMk cId="2217886745" sldId="257"/>
            <ac:spMk id="10" creationId="{75F65CD9-825D-44BD-8681-D42D260D4C63}"/>
          </ac:spMkLst>
        </pc:spChg>
        <pc:spChg chg="del">
          <ac:chgData name="LESLYE ESTEFANIA CASTRO ERAS" userId="7e3e7b01-b50c-49cf-a17b-02be54cdd912" providerId="ADAL" clId="{4AD3B476-C2DD-4C33-9AC3-F3A6FAD8238A}" dt="2021-09-26T20:14:48.913" v="5" actId="26606"/>
          <ac:spMkLst>
            <pc:docMk/>
            <pc:sldMk cId="2217886745" sldId="257"/>
            <ac:spMk id="12" creationId="{B2F64C47-BE0B-4DA4-A62F-C6922DD2082F}"/>
          </ac:spMkLst>
        </pc:spChg>
        <pc:spChg chg="add">
          <ac:chgData name="LESLYE ESTEFANIA CASTRO ERAS" userId="7e3e7b01-b50c-49cf-a17b-02be54cdd912" providerId="ADAL" clId="{4AD3B476-C2DD-4C33-9AC3-F3A6FAD8238A}" dt="2021-09-26T20:14:48.913" v="5" actId="26606"/>
          <ac:spMkLst>
            <pc:docMk/>
            <pc:sldMk cId="2217886745" sldId="257"/>
            <ac:spMk id="17" creationId="{54309F57-B331-41A7-9154-15EC2AF45A60}"/>
          </ac:spMkLst>
        </pc:spChg>
        <pc:graphicFrameChg chg="del">
          <ac:chgData name="LESLYE ESTEFANIA CASTRO ERAS" userId="7e3e7b01-b50c-49cf-a17b-02be54cdd912" providerId="ADAL" clId="{4AD3B476-C2DD-4C33-9AC3-F3A6FAD8238A}" dt="2021-09-26T20:13:40.936" v="0" actId="478"/>
          <ac:graphicFrameMkLst>
            <pc:docMk/>
            <pc:sldMk cId="2217886745" sldId="257"/>
            <ac:graphicFrameMk id="6" creationId="{2F5CE976-7D3B-4039-A351-E8AE2C373B9B}"/>
          </ac:graphicFrameMkLst>
        </pc:graphicFrameChg>
      </pc:sldChg>
      <pc:sldChg chg="del">
        <pc:chgData name="LESLYE ESTEFANIA CASTRO ERAS" userId="7e3e7b01-b50c-49cf-a17b-02be54cdd912" providerId="ADAL" clId="{4AD3B476-C2DD-4C33-9AC3-F3A6FAD8238A}" dt="2021-10-04T12:01:04.283" v="973" actId="47"/>
        <pc:sldMkLst>
          <pc:docMk/>
          <pc:sldMk cId="3858077158" sldId="258"/>
        </pc:sldMkLst>
      </pc:sldChg>
      <pc:sldChg chg="del">
        <pc:chgData name="LESLYE ESTEFANIA CASTRO ERAS" userId="7e3e7b01-b50c-49cf-a17b-02be54cdd912" providerId="ADAL" clId="{4AD3B476-C2DD-4C33-9AC3-F3A6FAD8238A}" dt="2021-10-04T12:01:04.615" v="974" actId="47"/>
        <pc:sldMkLst>
          <pc:docMk/>
          <pc:sldMk cId="3143826996" sldId="259"/>
        </pc:sldMkLst>
      </pc:sldChg>
      <pc:sldChg chg="addSp delSp modSp mod">
        <pc:chgData name="LESLYE ESTEFANIA CASTRO ERAS" userId="7e3e7b01-b50c-49cf-a17b-02be54cdd912" providerId="ADAL" clId="{4AD3B476-C2DD-4C33-9AC3-F3A6FAD8238A}" dt="2021-10-01T12:31:28.771" v="953" actId="20577"/>
        <pc:sldMkLst>
          <pc:docMk/>
          <pc:sldMk cId="2548956465" sldId="260"/>
        </pc:sldMkLst>
        <pc:spChg chg="mod">
          <ac:chgData name="LESLYE ESTEFANIA CASTRO ERAS" userId="7e3e7b01-b50c-49cf-a17b-02be54cdd912" providerId="ADAL" clId="{4AD3B476-C2DD-4C33-9AC3-F3A6FAD8238A}" dt="2021-10-01T12:31:28.771" v="953" actId="20577"/>
          <ac:spMkLst>
            <pc:docMk/>
            <pc:sldMk cId="2548956465" sldId="260"/>
            <ac:spMk id="2" creationId="{00000000-0000-0000-0000-000000000000}"/>
          </ac:spMkLst>
        </pc:spChg>
        <pc:spChg chg="mod">
          <ac:chgData name="LESLYE ESTEFANIA CASTRO ERAS" userId="7e3e7b01-b50c-49cf-a17b-02be54cdd912" providerId="ADAL" clId="{4AD3B476-C2DD-4C33-9AC3-F3A6FAD8238A}" dt="2021-09-26T20:18:54.390" v="54" actId="1076"/>
          <ac:spMkLst>
            <pc:docMk/>
            <pc:sldMk cId="2548956465" sldId="260"/>
            <ac:spMk id="4" creationId="{00000000-0000-0000-0000-000000000000}"/>
          </ac:spMkLst>
        </pc:spChg>
        <pc:spChg chg="add del">
          <ac:chgData name="LESLYE ESTEFANIA CASTRO ERAS" userId="7e3e7b01-b50c-49cf-a17b-02be54cdd912" providerId="ADAL" clId="{4AD3B476-C2DD-4C33-9AC3-F3A6FAD8238A}" dt="2021-09-26T20:18:59.306" v="56" actId="478"/>
          <ac:spMkLst>
            <pc:docMk/>
            <pc:sldMk cId="2548956465" sldId="260"/>
            <ac:spMk id="6" creationId="{853AFA6F-B4D8-4DCB-B57C-2494D17D9FDA}"/>
          </ac:spMkLst>
        </pc:spChg>
      </pc:sldChg>
      <pc:sldChg chg="del">
        <pc:chgData name="LESLYE ESTEFANIA CASTRO ERAS" userId="7e3e7b01-b50c-49cf-a17b-02be54cdd912" providerId="ADAL" clId="{4AD3B476-C2DD-4C33-9AC3-F3A6FAD8238A}" dt="2021-10-04T12:01:03.418" v="971" actId="47"/>
        <pc:sldMkLst>
          <pc:docMk/>
          <pc:sldMk cId="1220552442" sldId="261"/>
        </pc:sldMkLst>
      </pc:sldChg>
      <pc:sldChg chg="del">
        <pc:chgData name="LESLYE ESTEFANIA CASTRO ERAS" userId="7e3e7b01-b50c-49cf-a17b-02be54cdd912" providerId="ADAL" clId="{4AD3B476-C2DD-4C33-9AC3-F3A6FAD8238A}" dt="2021-10-04T12:01:03.946" v="972" actId="47"/>
        <pc:sldMkLst>
          <pc:docMk/>
          <pc:sldMk cId="3341137344" sldId="262"/>
        </pc:sldMkLst>
      </pc:sldChg>
      <pc:sldChg chg="del">
        <pc:chgData name="LESLYE ESTEFANIA CASTRO ERAS" userId="7e3e7b01-b50c-49cf-a17b-02be54cdd912" providerId="ADAL" clId="{4AD3B476-C2DD-4C33-9AC3-F3A6FAD8238A}" dt="2021-10-04T12:01:04.988" v="975" actId="47"/>
        <pc:sldMkLst>
          <pc:docMk/>
          <pc:sldMk cId="242251904" sldId="263"/>
        </pc:sldMkLst>
      </pc:sldChg>
      <pc:sldChg chg="del">
        <pc:chgData name="LESLYE ESTEFANIA CASTRO ERAS" userId="7e3e7b01-b50c-49cf-a17b-02be54cdd912" providerId="ADAL" clId="{4AD3B476-C2DD-4C33-9AC3-F3A6FAD8238A}" dt="2021-10-04T12:01:05.291" v="976" actId="47"/>
        <pc:sldMkLst>
          <pc:docMk/>
          <pc:sldMk cId="3333984968" sldId="264"/>
        </pc:sldMkLst>
      </pc:sldChg>
      <pc:sldChg chg="del">
        <pc:chgData name="LESLYE ESTEFANIA CASTRO ERAS" userId="7e3e7b01-b50c-49cf-a17b-02be54cdd912" providerId="ADAL" clId="{4AD3B476-C2DD-4C33-9AC3-F3A6FAD8238A}" dt="2021-10-04T12:01:05.586" v="977" actId="47"/>
        <pc:sldMkLst>
          <pc:docMk/>
          <pc:sldMk cId="3472452137" sldId="265"/>
        </pc:sldMkLst>
      </pc:sldChg>
      <pc:sldChg chg="del">
        <pc:chgData name="LESLYE ESTEFANIA CASTRO ERAS" userId="7e3e7b01-b50c-49cf-a17b-02be54cdd912" providerId="ADAL" clId="{4AD3B476-C2DD-4C33-9AC3-F3A6FAD8238A}" dt="2021-10-04T12:01:05.990" v="978" actId="47"/>
        <pc:sldMkLst>
          <pc:docMk/>
          <pc:sldMk cId="432324159" sldId="266"/>
        </pc:sldMkLst>
      </pc:sldChg>
      <pc:sldChg chg="del">
        <pc:chgData name="LESLYE ESTEFANIA CASTRO ERAS" userId="7e3e7b01-b50c-49cf-a17b-02be54cdd912" providerId="ADAL" clId="{4AD3B476-C2DD-4C33-9AC3-F3A6FAD8238A}" dt="2021-10-04T12:01:06.244" v="979" actId="47"/>
        <pc:sldMkLst>
          <pc:docMk/>
          <pc:sldMk cId="2733143338" sldId="267"/>
        </pc:sldMkLst>
      </pc:sldChg>
      <pc:sldChg chg="del">
        <pc:chgData name="LESLYE ESTEFANIA CASTRO ERAS" userId="7e3e7b01-b50c-49cf-a17b-02be54cdd912" providerId="ADAL" clId="{4AD3B476-C2DD-4C33-9AC3-F3A6FAD8238A}" dt="2021-10-04T12:01:06.649" v="980" actId="47"/>
        <pc:sldMkLst>
          <pc:docMk/>
          <pc:sldMk cId="463049195" sldId="268"/>
        </pc:sldMkLst>
      </pc:sldChg>
      <pc:sldChg chg="del">
        <pc:chgData name="LESLYE ESTEFANIA CASTRO ERAS" userId="7e3e7b01-b50c-49cf-a17b-02be54cdd912" providerId="ADAL" clId="{4AD3B476-C2DD-4C33-9AC3-F3A6FAD8238A}" dt="2021-10-04T12:01:07.078" v="981" actId="47"/>
        <pc:sldMkLst>
          <pc:docMk/>
          <pc:sldMk cId="3582827260" sldId="269"/>
        </pc:sldMkLst>
      </pc:sldChg>
      <pc:sldChg chg="del">
        <pc:chgData name="LESLYE ESTEFANIA CASTRO ERAS" userId="7e3e7b01-b50c-49cf-a17b-02be54cdd912" providerId="ADAL" clId="{4AD3B476-C2DD-4C33-9AC3-F3A6FAD8238A}" dt="2021-10-04T12:01:07.496" v="982" actId="47"/>
        <pc:sldMkLst>
          <pc:docMk/>
          <pc:sldMk cId="4082141021" sldId="270"/>
        </pc:sldMkLst>
      </pc:sldChg>
      <pc:sldChg chg="del">
        <pc:chgData name="LESLYE ESTEFANIA CASTRO ERAS" userId="7e3e7b01-b50c-49cf-a17b-02be54cdd912" providerId="ADAL" clId="{4AD3B476-C2DD-4C33-9AC3-F3A6FAD8238A}" dt="2021-10-04T12:01:08.270" v="984" actId="47"/>
        <pc:sldMkLst>
          <pc:docMk/>
          <pc:sldMk cId="2025897754" sldId="271"/>
        </pc:sldMkLst>
      </pc:sldChg>
      <pc:sldChg chg="del">
        <pc:chgData name="LESLYE ESTEFANIA CASTRO ERAS" userId="7e3e7b01-b50c-49cf-a17b-02be54cdd912" providerId="ADAL" clId="{4AD3B476-C2DD-4C33-9AC3-F3A6FAD8238A}" dt="2021-10-04T12:01:07.940" v="983" actId="47"/>
        <pc:sldMkLst>
          <pc:docMk/>
          <pc:sldMk cId="3649935035" sldId="272"/>
        </pc:sldMkLst>
      </pc:sldChg>
      <pc:sldChg chg="del">
        <pc:chgData name="LESLYE ESTEFANIA CASTRO ERAS" userId="7e3e7b01-b50c-49cf-a17b-02be54cdd912" providerId="ADAL" clId="{4AD3B476-C2DD-4C33-9AC3-F3A6FAD8238A}" dt="2021-10-04T12:01:08.608" v="985" actId="47"/>
        <pc:sldMkLst>
          <pc:docMk/>
          <pc:sldMk cId="2582886331" sldId="273"/>
        </pc:sldMkLst>
      </pc:sldChg>
      <pc:sldChg chg="del">
        <pc:chgData name="LESLYE ESTEFANIA CASTRO ERAS" userId="7e3e7b01-b50c-49cf-a17b-02be54cdd912" providerId="ADAL" clId="{4AD3B476-C2DD-4C33-9AC3-F3A6FAD8238A}" dt="2021-10-04T12:01:11.970" v="986" actId="47"/>
        <pc:sldMkLst>
          <pc:docMk/>
          <pc:sldMk cId="1722089517" sldId="274"/>
        </pc:sldMkLst>
      </pc:sldChg>
      <pc:sldChg chg="del">
        <pc:chgData name="LESLYE ESTEFANIA CASTRO ERAS" userId="7e3e7b01-b50c-49cf-a17b-02be54cdd912" providerId="ADAL" clId="{4AD3B476-C2DD-4C33-9AC3-F3A6FAD8238A}" dt="2021-10-04T12:01:12.545" v="987" actId="47"/>
        <pc:sldMkLst>
          <pc:docMk/>
          <pc:sldMk cId="2258929852" sldId="275"/>
        </pc:sldMkLst>
      </pc:sldChg>
      <pc:sldChg chg="del">
        <pc:chgData name="LESLYE ESTEFANIA CASTRO ERAS" userId="7e3e7b01-b50c-49cf-a17b-02be54cdd912" providerId="ADAL" clId="{4AD3B476-C2DD-4C33-9AC3-F3A6FAD8238A}" dt="2021-10-04T12:01:12.979" v="988" actId="47"/>
        <pc:sldMkLst>
          <pc:docMk/>
          <pc:sldMk cId="2546793590" sldId="276"/>
        </pc:sldMkLst>
      </pc:sldChg>
      <pc:sldChg chg="del">
        <pc:chgData name="LESLYE ESTEFANIA CASTRO ERAS" userId="7e3e7b01-b50c-49cf-a17b-02be54cdd912" providerId="ADAL" clId="{4AD3B476-C2DD-4C33-9AC3-F3A6FAD8238A}" dt="2021-10-04T12:01:13.476" v="989" actId="47"/>
        <pc:sldMkLst>
          <pc:docMk/>
          <pc:sldMk cId="1562595900" sldId="277"/>
        </pc:sldMkLst>
      </pc:sldChg>
      <pc:sldChg chg="del">
        <pc:chgData name="LESLYE ESTEFANIA CASTRO ERAS" userId="7e3e7b01-b50c-49cf-a17b-02be54cdd912" providerId="ADAL" clId="{4AD3B476-C2DD-4C33-9AC3-F3A6FAD8238A}" dt="2021-10-04T12:01:13.757" v="990" actId="47"/>
        <pc:sldMkLst>
          <pc:docMk/>
          <pc:sldMk cId="3547333768" sldId="278"/>
        </pc:sldMkLst>
      </pc:sldChg>
      <pc:sldChg chg="del">
        <pc:chgData name="LESLYE ESTEFANIA CASTRO ERAS" userId="7e3e7b01-b50c-49cf-a17b-02be54cdd912" providerId="ADAL" clId="{4AD3B476-C2DD-4C33-9AC3-F3A6FAD8238A}" dt="2021-10-04T12:01:14.224" v="991" actId="47"/>
        <pc:sldMkLst>
          <pc:docMk/>
          <pc:sldMk cId="4114590921" sldId="279"/>
        </pc:sldMkLst>
      </pc:sldChg>
      <pc:sldChg chg="del">
        <pc:chgData name="LESLYE ESTEFANIA CASTRO ERAS" userId="7e3e7b01-b50c-49cf-a17b-02be54cdd912" providerId="ADAL" clId="{4AD3B476-C2DD-4C33-9AC3-F3A6FAD8238A}" dt="2021-10-04T12:01:15.955" v="992" actId="47"/>
        <pc:sldMkLst>
          <pc:docMk/>
          <pc:sldMk cId="694681831" sldId="280"/>
        </pc:sldMkLst>
      </pc:sldChg>
      <pc:sldChg chg="del">
        <pc:chgData name="LESLYE ESTEFANIA CASTRO ERAS" userId="7e3e7b01-b50c-49cf-a17b-02be54cdd912" providerId="ADAL" clId="{4AD3B476-C2DD-4C33-9AC3-F3A6FAD8238A}" dt="2021-10-04T12:01:16.546" v="993" actId="47"/>
        <pc:sldMkLst>
          <pc:docMk/>
          <pc:sldMk cId="2286904457" sldId="281"/>
        </pc:sldMkLst>
      </pc:sldChg>
      <pc:sldChg chg="modSp mod modNotesTx">
        <pc:chgData name="LESLYE ESTEFANIA CASTRO ERAS" userId="7e3e7b01-b50c-49cf-a17b-02be54cdd912" providerId="ADAL" clId="{4AD3B476-C2DD-4C33-9AC3-F3A6FAD8238A}" dt="2021-09-26T20:25:16.580" v="223"/>
        <pc:sldMkLst>
          <pc:docMk/>
          <pc:sldMk cId="4053677022" sldId="282"/>
        </pc:sldMkLst>
        <pc:spChg chg="mod">
          <ac:chgData name="LESLYE ESTEFANIA CASTRO ERAS" userId="7e3e7b01-b50c-49cf-a17b-02be54cdd912" providerId="ADAL" clId="{4AD3B476-C2DD-4C33-9AC3-F3A6FAD8238A}" dt="2021-09-26T20:19:10.027" v="85" actId="20577"/>
          <ac:spMkLst>
            <pc:docMk/>
            <pc:sldMk cId="4053677022" sldId="282"/>
            <ac:spMk id="2" creationId="{DF776DF7-4A81-45A0-BF1F-AD9DE4739123}"/>
          </ac:spMkLst>
        </pc:spChg>
        <pc:spChg chg="mod">
          <ac:chgData name="LESLYE ESTEFANIA CASTRO ERAS" userId="7e3e7b01-b50c-49cf-a17b-02be54cdd912" providerId="ADAL" clId="{4AD3B476-C2DD-4C33-9AC3-F3A6FAD8238A}" dt="2021-09-26T20:24:06.184" v="191" actId="255"/>
          <ac:spMkLst>
            <pc:docMk/>
            <pc:sldMk cId="4053677022" sldId="282"/>
            <ac:spMk id="6" creationId="{E8A59F9A-A47F-4851-B7C2-E22EA21A824C}"/>
          </ac:spMkLst>
        </pc:spChg>
      </pc:sldChg>
      <pc:sldChg chg="del">
        <pc:chgData name="LESLYE ESTEFANIA CASTRO ERAS" userId="7e3e7b01-b50c-49cf-a17b-02be54cdd912" providerId="ADAL" clId="{4AD3B476-C2DD-4C33-9AC3-F3A6FAD8238A}" dt="2021-10-04T12:01:17" v="994" actId="47"/>
        <pc:sldMkLst>
          <pc:docMk/>
          <pc:sldMk cId="3707335121" sldId="284"/>
        </pc:sldMkLst>
      </pc:sldChg>
      <pc:sldChg chg="del">
        <pc:chgData name="LESLYE ESTEFANIA CASTRO ERAS" userId="7e3e7b01-b50c-49cf-a17b-02be54cdd912" providerId="ADAL" clId="{4AD3B476-C2DD-4C33-9AC3-F3A6FAD8238A}" dt="2021-10-04T12:00:55.566" v="954" actId="47"/>
        <pc:sldMkLst>
          <pc:docMk/>
          <pc:sldMk cId="3304806516" sldId="285"/>
        </pc:sldMkLst>
      </pc:sldChg>
      <pc:sldChg chg="del">
        <pc:chgData name="LESLYE ESTEFANIA CASTRO ERAS" userId="7e3e7b01-b50c-49cf-a17b-02be54cdd912" providerId="ADAL" clId="{4AD3B476-C2DD-4C33-9AC3-F3A6FAD8238A}" dt="2021-10-04T12:00:56.448" v="955" actId="47"/>
        <pc:sldMkLst>
          <pc:docMk/>
          <pc:sldMk cId="1309152398" sldId="286"/>
        </pc:sldMkLst>
      </pc:sldChg>
      <pc:sldChg chg="del">
        <pc:chgData name="LESLYE ESTEFANIA CASTRO ERAS" userId="7e3e7b01-b50c-49cf-a17b-02be54cdd912" providerId="ADAL" clId="{4AD3B476-C2DD-4C33-9AC3-F3A6FAD8238A}" dt="2021-10-04T12:00:56.945" v="956" actId="47"/>
        <pc:sldMkLst>
          <pc:docMk/>
          <pc:sldMk cId="1311003101" sldId="287"/>
        </pc:sldMkLst>
      </pc:sldChg>
      <pc:sldChg chg="del">
        <pc:chgData name="LESLYE ESTEFANIA CASTRO ERAS" userId="7e3e7b01-b50c-49cf-a17b-02be54cdd912" providerId="ADAL" clId="{4AD3B476-C2DD-4C33-9AC3-F3A6FAD8238A}" dt="2021-10-04T12:00:57.861" v="957" actId="47"/>
        <pc:sldMkLst>
          <pc:docMk/>
          <pc:sldMk cId="1414801993" sldId="288"/>
        </pc:sldMkLst>
      </pc:sldChg>
      <pc:sldChg chg="del">
        <pc:chgData name="LESLYE ESTEFANIA CASTRO ERAS" userId="7e3e7b01-b50c-49cf-a17b-02be54cdd912" providerId="ADAL" clId="{4AD3B476-C2DD-4C33-9AC3-F3A6FAD8238A}" dt="2021-10-04T12:00:58.331" v="958" actId="47"/>
        <pc:sldMkLst>
          <pc:docMk/>
          <pc:sldMk cId="4035971885" sldId="289"/>
        </pc:sldMkLst>
      </pc:sldChg>
      <pc:sldChg chg="del">
        <pc:chgData name="LESLYE ESTEFANIA CASTRO ERAS" userId="7e3e7b01-b50c-49cf-a17b-02be54cdd912" providerId="ADAL" clId="{4AD3B476-C2DD-4C33-9AC3-F3A6FAD8238A}" dt="2021-10-04T12:00:58.742" v="959" actId="47"/>
        <pc:sldMkLst>
          <pc:docMk/>
          <pc:sldMk cId="1586822033" sldId="290"/>
        </pc:sldMkLst>
      </pc:sldChg>
      <pc:sldChg chg="del">
        <pc:chgData name="LESLYE ESTEFANIA CASTRO ERAS" userId="7e3e7b01-b50c-49cf-a17b-02be54cdd912" providerId="ADAL" clId="{4AD3B476-C2DD-4C33-9AC3-F3A6FAD8238A}" dt="2021-10-04T12:00:59.187" v="960" actId="47"/>
        <pc:sldMkLst>
          <pc:docMk/>
          <pc:sldMk cId="3537384833" sldId="291"/>
        </pc:sldMkLst>
      </pc:sldChg>
      <pc:sldChg chg="del">
        <pc:chgData name="LESLYE ESTEFANIA CASTRO ERAS" userId="7e3e7b01-b50c-49cf-a17b-02be54cdd912" providerId="ADAL" clId="{4AD3B476-C2DD-4C33-9AC3-F3A6FAD8238A}" dt="2021-10-04T12:00:59.511" v="961" actId="47"/>
        <pc:sldMkLst>
          <pc:docMk/>
          <pc:sldMk cId="1365545263" sldId="292"/>
        </pc:sldMkLst>
      </pc:sldChg>
      <pc:sldChg chg="del">
        <pc:chgData name="LESLYE ESTEFANIA CASTRO ERAS" userId="7e3e7b01-b50c-49cf-a17b-02be54cdd912" providerId="ADAL" clId="{4AD3B476-C2DD-4C33-9AC3-F3A6FAD8238A}" dt="2021-10-04T12:00:59.830" v="962" actId="47"/>
        <pc:sldMkLst>
          <pc:docMk/>
          <pc:sldMk cId="987906171" sldId="293"/>
        </pc:sldMkLst>
      </pc:sldChg>
      <pc:sldChg chg="addSp delSp modSp del mod">
        <pc:chgData name="LESLYE ESTEFANIA CASTRO ERAS" userId="7e3e7b01-b50c-49cf-a17b-02be54cdd912" providerId="ADAL" clId="{4AD3B476-C2DD-4C33-9AC3-F3A6FAD8238A}" dt="2021-10-04T12:01:00.179" v="963" actId="47"/>
        <pc:sldMkLst>
          <pc:docMk/>
          <pc:sldMk cId="3030932951" sldId="294"/>
        </pc:sldMkLst>
        <pc:graphicFrameChg chg="add del mod">
          <ac:chgData name="LESLYE ESTEFANIA CASTRO ERAS" userId="7e3e7b01-b50c-49cf-a17b-02be54cdd912" providerId="ADAL" clId="{4AD3B476-C2DD-4C33-9AC3-F3A6FAD8238A}" dt="2021-09-30T17:54:23.696" v="952" actId="478"/>
          <ac:graphicFrameMkLst>
            <pc:docMk/>
            <pc:sldMk cId="3030932951" sldId="294"/>
            <ac:graphicFrameMk id="5" creationId="{01F1787C-E888-48EA-9980-3EEB68CF3BFB}"/>
          </ac:graphicFrameMkLst>
        </pc:graphicFrameChg>
      </pc:sldChg>
      <pc:sldChg chg="del">
        <pc:chgData name="LESLYE ESTEFANIA CASTRO ERAS" userId="7e3e7b01-b50c-49cf-a17b-02be54cdd912" providerId="ADAL" clId="{4AD3B476-C2DD-4C33-9AC3-F3A6FAD8238A}" dt="2021-10-04T12:01:00.542" v="964" actId="47"/>
        <pc:sldMkLst>
          <pc:docMk/>
          <pc:sldMk cId="864852820" sldId="295"/>
        </pc:sldMkLst>
      </pc:sldChg>
      <pc:sldChg chg="del">
        <pc:chgData name="LESLYE ESTEFANIA CASTRO ERAS" userId="7e3e7b01-b50c-49cf-a17b-02be54cdd912" providerId="ADAL" clId="{4AD3B476-C2DD-4C33-9AC3-F3A6FAD8238A}" dt="2021-10-04T12:01:00.963" v="965" actId="47"/>
        <pc:sldMkLst>
          <pc:docMk/>
          <pc:sldMk cId="3618368798" sldId="296"/>
        </pc:sldMkLst>
      </pc:sldChg>
      <pc:sldChg chg="del">
        <pc:chgData name="LESLYE ESTEFANIA CASTRO ERAS" userId="7e3e7b01-b50c-49cf-a17b-02be54cdd912" providerId="ADAL" clId="{4AD3B476-C2DD-4C33-9AC3-F3A6FAD8238A}" dt="2021-10-04T12:01:01.368" v="966" actId="47"/>
        <pc:sldMkLst>
          <pc:docMk/>
          <pc:sldMk cId="4106178600" sldId="297"/>
        </pc:sldMkLst>
      </pc:sldChg>
      <pc:sldChg chg="del">
        <pc:chgData name="LESLYE ESTEFANIA CASTRO ERAS" userId="7e3e7b01-b50c-49cf-a17b-02be54cdd912" providerId="ADAL" clId="{4AD3B476-C2DD-4C33-9AC3-F3A6FAD8238A}" dt="2021-10-04T12:01:01.723" v="967" actId="47"/>
        <pc:sldMkLst>
          <pc:docMk/>
          <pc:sldMk cId="2156693441" sldId="298"/>
        </pc:sldMkLst>
      </pc:sldChg>
      <pc:sldChg chg="del">
        <pc:chgData name="LESLYE ESTEFANIA CASTRO ERAS" userId="7e3e7b01-b50c-49cf-a17b-02be54cdd912" providerId="ADAL" clId="{4AD3B476-C2DD-4C33-9AC3-F3A6FAD8238A}" dt="2021-10-04T12:01:02.132" v="968" actId="47"/>
        <pc:sldMkLst>
          <pc:docMk/>
          <pc:sldMk cId="2445123686" sldId="299"/>
        </pc:sldMkLst>
      </pc:sldChg>
      <pc:sldChg chg="del">
        <pc:chgData name="LESLYE ESTEFANIA CASTRO ERAS" userId="7e3e7b01-b50c-49cf-a17b-02be54cdd912" providerId="ADAL" clId="{4AD3B476-C2DD-4C33-9AC3-F3A6FAD8238A}" dt="2021-10-04T12:01:02.611" v="969" actId="47"/>
        <pc:sldMkLst>
          <pc:docMk/>
          <pc:sldMk cId="4075294305" sldId="300"/>
        </pc:sldMkLst>
      </pc:sldChg>
      <pc:sldChg chg="del">
        <pc:chgData name="LESLYE ESTEFANIA CASTRO ERAS" userId="7e3e7b01-b50c-49cf-a17b-02be54cdd912" providerId="ADAL" clId="{4AD3B476-C2DD-4C33-9AC3-F3A6FAD8238A}" dt="2021-10-04T12:01:02.990" v="970" actId="47"/>
        <pc:sldMkLst>
          <pc:docMk/>
          <pc:sldMk cId="4033024845" sldId="301"/>
        </pc:sldMkLst>
      </pc:sldChg>
      <pc:sldChg chg="addSp modSp new mod setBg">
        <pc:chgData name="LESLYE ESTEFANIA CASTRO ERAS" userId="7e3e7b01-b50c-49cf-a17b-02be54cdd912" providerId="ADAL" clId="{4AD3B476-C2DD-4C33-9AC3-F3A6FAD8238A}" dt="2021-09-26T20:27:42.844" v="245" actId="1076"/>
        <pc:sldMkLst>
          <pc:docMk/>
          <pc:sldMk cId="2400522263" sldId="302"/>
        </pc:sldMkLst>
        <pc:spChg chg="mod">
          <ac:chgData name="LESLYE ESTEFANIA CASTRO ERAS" userId="7e3e7b01-b50c-49cf-a17b-02be54cdd912" providerId="ADAL" clId="{4AD3B476-C2DD-4C33-9AC3-F3A6FAD8238A}" dt="2021-09-26T20:27:36.147" v="243" actId="26606"/>
          <ac:spMkLst>
            <pc:docMk/>
            <pc:sldMk cId="2400522263" sldId="302"/>
            <ac:spMk id="2" creationId="{B30C132B-5675-47E1-B47D-FF4E209B3759}"/>
          </ac:spMkLst>
        </pc:spChg>
        <pc:spChg chg="mod">
          <ac:chgData name="LESLYE ESTEFANIA CASTRO ERAS" userId="7e3e7b01-b50c-49cf-a17b-02be54cdd912" providerId="ADAL" clId="{4AD3B476-C2DD-4C33-9AC3-F3A6FAD8238A}" dt="2021-09-26T20:27:36.176" v="244" actId="27636"/>
          <ac:spMkLst>
            <pc:docMk/>
            <pc:sldMk cId="2400522263" sldId="302"/>
            <ac:spMk id="3" creationId="{C3CDBE10-B58E-49AB-9035-27D1F902EEBD}"/>
          </ac:spMkLst>
        </pc:spChg>
        <pc:spChg chg="mod ord">
          <ac:chgData name="LESLYE ESTEFANIA CASTRO ERAS" userId="7e3e7b01-b50c-49cf-a17b-02be54cdd912" providerId="ADAL" clId="{4AD3B476-C2DD-4C33-9AC3-F3A6FAD8238A}" dt="2021-09-26T20:27:36.147" v="243" actId="26606"/>
          <ac:spMkLst>
            <pc:docMk/>
            <pc:sldMk cId="2400522263" sldId="302"/>
            <ac:spMk id="4" creationId="{291F3627-0C76-4A81-9874-8C064EA3F2AC}"/>
          </ac:spMkLst>
        </pc:spChg>
        <pc:picChg chg="add mod ord modCrop">
          <ac:chgData name="LESLYE ESTEFANIA CASTRO ERAS" userId="7e3e7b01-b50c-49cf-a17b-02be54cdd912" providerId="ADAL" clId="{4AD3B476-C2DD-4C33-9AC3-F3A6FAD8238A}" dt="2021-09-26T20:27:42.844" v="245" actId="1076"/>
          <ac:picMkLst>
            <pc:docMk/>
            <pc:sldMk cId="2400522263" sldId="302"/>
            <ac:picMk id="6" creationId="{0F4096B1-F3BE-403D-A88A-3F2E614B8AC8}"/>
          </ac:picMkLst>
        </pc:picChg>
      </pc:sldChg>
      <pc:sldChg chg="modSp new mod">
        <pc:chgData name="LESLYE ESTEFANIA CASTRO ERAS" userId="7e3e7b01-b50c-49cf-a17b-02be54cdd912" providerId="ADAL" clId="{4AD3B476-C2DD-4C33-9AC3-F3A6FAD8238A}" dt="2021-09-26T20:29:56.978" v="254" actId="6549"/>
        <pc:sldMkLst>
          <pc:docMk/>
          <pc:sldMk cId="1965913166" sldId="303"/>
        </pc:sldMkLst>
        <pc:spChg chg="mod">
          <ac:chgData name="LESLYE ESTEFANIA CASTRO ERAS" userId="7e3e7b01-b50c-49cf-a17b-02be54cdd912" providerId="ADAL" clId="{4AD3B476-C2DD-4C33-9AC3-F3A6FAD8238A}" dt="2021-09-26T20:29:25.698" v="247"/>
          <ac:spMkLst>
            <pc:docMk/>
            <pc:sldMk cId="1965913166" sldId="303"/>
            <ac:spMk id="2" creationId="{ED84BB5C-EF97-4A45-95D9-42863984F44B}"/>
          </ac:spMkLst>
        </pc:spChg>
        <pc:spChg chg="mod">
          <ac:chgData name="LESLYE ESTEFANIA CASTRO ERAS" userId="7e3e7b01-b50c-49cf-a17b-02be54cdd912" providerId="ADAL" clId="{4AD3B476-C2DD-4C33-9AC3-F3A6FAD8238A}" dt="2021-09-26T20:29:56.978" v="254" actId="6549"/>
          <ac:spMkLst>
            <pc:docMk/>
            <pc:sldMk cId="1965913166" sldId="303"/>
            <ac:spMk id="3" creationId="{8514E409-8C0F-4594-9CEF-F9E5B613B3A0}"/>
          </ac:spMkLst>
        </pc:spChg>
      </pc:sldChg>
      <pc:sldChg chg="addSp delSp modSp new mod">
        <pc:chgData name="LESLYE ESTEFANIA CASTRO ERAS" userId="7e3e7b01-b50c-49cf-a17b-02be54cdd912" providerId="ADAL" clId="{4AD3B476-C2DD-4C33-9AC3-F3A6FAD8238A}" dt="2021-09-27T15:11:02.298" v="265" actId="14100"/>
        <pc:sldMkLst>
          <pc:docMk/>
          <pc:sldMk cId="381941384" sldId="304"/>
        </pc:sldMkLst>
        <pc:spChg chg="mod">
          <ac:chgData name="LESLYE ESTEFANIA CASTRO ERAS" userId="7e3e7b01-b50c-49cf-a17b-02be54cdd912" providerId="ADAL" clId="{4AD3B476-C2DD-4C33-9AC3-F3A6FAD8238A}" dt="2021-09-26T20:30:33.285" v="258"/>
          <ac:spMkLst>
            <pc:docMk/>
            <pc:sldMk cId="381941384" sldId="304"/>
            <ac:spMk id="2" creationId="{ABB74494-74A2-4988-9520-0F2FDB6F0208}"/>
          </ac:spMkLst>
        </pc:spChg>
        <pc:spChg chg="del">
          <ac:chgData name="LESLYE ESTEFANIA CASTRO ERAS" userId="7e3e7b01-b50c-49cf-a17b-02be54cdd912" providerId="ADAL" clId="{4AD3B476-C2DD-4C33-9AC3-F3A6FAD8238A}" dt="2021-09-27T15:10:41.041" v="259" actId="22"/>
          <ac:spMkLst>
            <pc:docMk/>
            <pc:sldMk cId="381941384" sldId="304"/>
            <ac:spMk id="3" creationId="{6C7EB308-A6C9-4C02-80AC-F9D021D4C402}"/>
          </ac:spMkLst>
        </pc:spChg>
        <pc:spChg chg="add del">
          <ac:chgData name="LESLYE ESTEFANIA CASTRO ERAS" userId="7e3e7b01-b50c-49cf-a17b-02be54cdd912" providerId="ADAL" clId="{4AD3B476-C2DD-4C33-9AC3-F3A6FAD8238A}" dt="2021-09-26T20:30:31.066" v="257" actId="22"/>
          <ac:spMkLst>
            <pc:docMk/>
            <pc:sldMk cId="381941384" sldId="304"/>
            <ac:spMk id="6" creationId="{A1F712A5-79D6-4441-876D-DE984EFBAB3B}"/>
          </ac:spMkLst>
        </pc:spChg>
        <pc:picChg chg="add mod ord modCrop">
          <ac:chgData name="LESLYE ESTEFANIA CASTRO ERAS" userId="7e3e7b01-b50c-49cf-a17b-02be54cdd912" providerId="ADAL" clId="{4AD3B476-C2DD-4C33-9AC3-F3A6FAD8238A}" dt="2021-09-27T15:11:02.298" v="265" actId="14100"/>
          <ac:picMkLst>
            <pc:docMk/>
            <pc:sldMk cId="381941384" sldId="304"/>
            <ac:picMk id="6" creationId="{CB000E76-8852-44C9-B032-8D47350D3886}"/>
          </ac:picMkLst>
        </pc:picChg>
      </pc:sldChg>
      <pc:sldChg chg="addSp delSp modSp new mod">
        <pc:chgData name="LESLYE ESTEFANIA CASTRO ERAS" userId="7e3e7b01-b50c-49cf-a17b-02be54cdd912" providerId="ADAL" clId="{4AD3B476-C2DD-4C33-9AC3-F3A6FAD8238A}" dt="2021-09-27T15:12:04.971" v="300" actId="1076"/>
        <pc:sldMkLst>
          <pc:docMk/>
          <pc:sldMk cId="2629234367" sldId="305"/>
        </pc:sldMkLst>
        <pc:spChg chg="mod">
          <ac:chgData name="LESLYE ESTEFANIA CASTRO ERAS" userId="7e3e7b01-b50c-49cf-a17b-02be54cdd912" providerId="ADAL" clId="{4AD3B476-C2DD-4C33-9AC3-F3A6FAD8238A}" dt="2021-09-27T15:11:18.905" v="292" actId="20577"/>
          <ac:spMkLst>
            <pc:docMk/>
            <pc:sldMk cId="2629234367" sldId="305"/>
            <ac:spMk id="2" creationId="{6CAB629C-1DB4-4579-9D0C-96827B40FF50}"/>
          </ac:spMkLst>
        </pc:spChg>
        <pc:spChg chg="del">
          <ac:chgData name="LESLYE ESTEFANIA CASTRO ERAS" userId="7e3e7b01-b50c-49cf-a17b-02be54cdd912" providerId="ADAL" clId="{4AD3B476-C2DD-4C33-9AC3-F3A6FAD8238A}" dt="2021-09-27T15:11:33.685" v="293" actId="22"/>
          <ac:spMkLst>
            <pc:docMk/>
            <pc:sldMk cId="2629234367" sldId="305"/>
            <ac:spMk id="3" creationId="{AD04C0FC-DD6C-4ECB-AB3E-89D9F4D4937E}"/>
          </ac:spMkLst>
        </pc:spChg>
        <pc:picChg chg="add mod ord modCrop">
          <ac:chgData name="LESLYE ESTEFANIA CASTRO ERAS" userId="7e3e7b01-b50c-49cf-a17b-02be54cdd912" providerId="ADAL" clId="{4AD3B476-C2DD-4C33-9AC3-F3A6FAD8238A}" dt="2021-09-27T15:12:04.971" v="300" actId="1076"/>
          <ac:picMkLst>
            <pc:docMk/>
            <pc:sldMk cId="2629234367" sldId="305"/>
            <ac:picMk id="6" creationId="{6BDE536E-D2B1-453D-98F0-40816FBF1BFE}"/>
          </ac:picMkLst>
        </pc:picChg>
      </pc:sldChg>
      <pc:sldChg chg="addSp modSp new mod setBg">
        <pc:chgData name="LESLYE ESTEFANIA CASTRO ERAS" userId="7e3e7b01-b50c-49cf-a17b-02be54cdd912" providerId="ADAL" clId="{4AD3B476-C2DD-4C33-9AC3-F3A6FAD8238A}" dt="2021-09-27T15:16:10.756" v="400" actId="26606"/>
        <pc:sldMkLst>
          <pc:docMk/>
          <pc:sldMk cId="3293966796" sldId="306"/>
        </pc:sldMkLst>
        <pc:spChg chg="mod">
          <ac:chgData name="LESLYE ESTEFANIA CASTRO ERAS" userId="7e3e7b01-b50c-49cf-a17b-02be54cdd912" providerId="ADAL" clId="{4AD3B476-C2DD-4C33-9AC3-F3A6FAD8238A}" dt="2021-09-27T15:16:10.756" v="400" actId="26606"/>
          <ac:spMkLst>
            <pc:docMk/>
            <pc:sldMk cId="3293966796" sldId="306"/>
            <ac:spMk id="2" creationId="{FFEF315A-F028-4721-B60E-8ECCDE0446B5}"/>
          </ac:spMkLst>
        </pc:spChg>
        <pc:spChg chg="mod">
          <ac:chgData name="LESLYE ESTEFANIA CASTRO ERAS" userId="7e3e7b01-b50c-49cf-a17b-02be54cdd912" providerId="ADAL" clId="{4AD3B476-C2DD-4C33-9AC3-F3A6FAD8238A}" dt="2021-09-27T15:16:10.756" v="400" actId="26606"/>
          <ac:spMkLst>
            <pc:docMk/>
            <pc:sldMk cId="3293966796" sldId="306"/>
            <ac:spMk id="3" creationId="{6AC8B87E-97BF-4855-BB59-108EAAF0CAFE}"/>
          </ac:spMkLst>
        </pc:spChg>
        <pc:spChg chg="mod">
          <ac:chgData name="LESLYE ESTEFANIA CASTRO ERAS" userId="7e3e7b01-b50c-49cf-a17b-02be54cdd912" providerId="ADAL" clId="{4AD3B476-C2DD-4C33-9AC3-F3A6FAD8238A}" dt="2021-09-27T15:16:10.756" v="400" actId="26606"/>
          <ac:spMkLst>
            <pc:docMk/>
            <pc:sldMk cId="3293966796" sldId="306"/>
            <ac:spMk id="4" creationId="{24669C73-61FD-4B7E-9754-436E4AB0580A}"/>
          </ac:spMkLst>
        </pc:spChg>
        <pc:picChg chg="add mod">
          <ac:chgData name="LESLYE ESTEFANIA CASTRO ERAS" userId="7e3e7b01-b50c-49cf-a17b-02be54cdd912" providerId="ADAL" clId="{4AD3B476-C2DD-4C33-9AC3-F3A6FAD8238A}" dt="2021-09-27T15:16:10.756" v="400" actId="26606"/>
          <ac:picMkLst>
            <pc:docMk/>
            <pc:sldMk cId="3293966796" sldId="306"/>
            <ac:picMk id="1026" creationId="{8932F88B-B8B9-4293-B449-416E11365977}"/>
          </ac:picMkLst>
        </pc:picChg>
      </pc:sldChg>
      <pc:sldChg chg="addSp delSp modSp new mod setBg">
        <pc:chgData name="LESLYE ESTEFANIA CASTRO ERAS" userId="7e3e7b01-b50c-49cf-a17b-02be54cdd912" providerId="ADAL" clId="{4AD3B476-C2DD-4C33-9AC3-F3A6FAD8238A}" dt="2021-09-27T15:18:49.257" v="513" actId="1076"/>
        <pc:sldMkLst>
          <pc:docMk/>
          <pc:sldMk cId="3249459831" sldId="307"/>
        </pc:sldMkLst>
        <pc:spChg chg="mod">
          <ac:chgData name="LESLYE ESTEFANIA CASTRO ERAS" userId="7e3e7b01-b50c-49cf-a17b-02be54cdd912" providerId="ADAL" clId="{4AD3B476-C2DD-4C33-9AC3-F3A6FAD8238A}" dt="2021-09-27T15:18:42.958" v="512" actId="26606"/>
          <ac:spMkLst>
            <pc:docMk/>
            <pc:sldMk cId="3249459831" sldId="307"/>
            <ac:spMk id="2" creationId="{5E44A6CD-53F0-4C58-8C95-85853B392532}"/>
          </ac:spMkLst>
        </pc:spChg>
        <pc:spChg chg="add del mod">
          <ac:chgData name="LESLYE ESTEFANIA CASTRO ERAS" userId="7e3e7b01-b50c-49cf-a17b-02be54cdd912" providerId="ADAL" clId="{4AD3B476-C2DD-4C33-9AC3-F3A6FAD8238A}" dt="2021-09-27T15:18:42.958" v="512" actId="26606"/>
          <ac:spMkLst>
            <pc:docMk/>
            <pc:sldMk cId="3249459831" sldId="307"/>
            <ac:spMk id="3" creationId="{A3D7293E-2437-4716-90F9-BE30448AD4BD}"/>
          </ac:spMkLst>
        </pc:spChg>
        <pc:spChg chg="mod ord">
          <ac:chgData name="LESLYE ESTEFANIA CASTRO ERAS" userId="7e3e7b01-b50c-49cf-a17b-02be54cdd912" providerId="ADAL" clId="{4AD3B476-C2DD-4C33-9AC3-F3A6FAD8238A}" dt="2021-09-27T15:18:42.958" v="512" actId="26606"/>
          <ac:spMkLst>
            <pc:docMk/>
            <pc:sldMk cId="3249459831" sldId="307"/>
            <ac:spMk id="4" creationId="{E342979B-C3D3-4CE2-AC94-14DABA1BD1D7}"/>
          </ac:spMkLst>
        </pc:spChg>
        <pc:picChg chg="add del mod">
          <ac:chgData name="LESLYE ESTEFANIA CASTRO ERAS" userId="7e3e7b01-b50c-49cf-a17b-02be54cdd912" providerId="ADAL" clId="{4AD3B476-C2DD-4C33-9AC3-F3A6FAD8238A}" dt="2021-09-27T15:16:49.026" v="421"/>
          <ac:picMkLst>
            <pc:docMk/>
            <pc:sldMk cId="3249459831" sldId="307"/>
            <ac:picMk id="2050" creationId="{F21A58C2-E022-4183-A21D-66E193BB3E0C}"/>
          </ac:picMkLst>
        </pc:picChg>
        <pc:picChg chg="add mod">
          <ac:chgData name="LESLYE ESTEFANIA CASTRO ERAS" userId="7e3e7b01-b50c-49cf-a17b-02be54cdd912" providerId="ADAL" clId="{4AD3B476-C2DD-4C33-9AC3-F3A6FAD8238A}" dt="2021-09-27T15:18:49.257" v="513" actId="1076"/>
          <ac:picMkLst>
            <pc:docMk/>
            <pc:sldMk cId="3249459831" sldId="307"/>
            <ac:picMk id="2052" creationId="{9B14A091-220F-415C-B560-8EA032782CBB}"/>
          </ac:picMkLst>
        </pc:picChg>
      </pc:sldChg>
      <pc:sldChg chg="addSp modSp new mod">
        <pc:chgData name="LESLYE ESTEFANIA CASTRO ERAS" userId="7e3e7b01-b50c-49cf-a17b-02be54cdd912" providerId="ADAL" clId="{4AD3B476-C2DD-4C33-9AC3-F3A6FAD8238A}" dt="2021-09-27T15:23:17.186" v="593" actId="14100"/>
        <pc:sldMkLst>
          <pc:docMk/>
          <pc:sldMk cId="2474833419" sldId="308"/>
        </pc:sldMkLst>
        <pc:spChg chg="mod">
          <ac:chgData name="LESLYE ESTEFANIA CASTRO ERAS" userId="7e3e7b01-b50c-49cf-a17b-02be54cdd912" providerId="ADAL" clId="{4AD3B476-C2DD-4C33-9AC3-F3A6FAD8238A}" dt="2021-09-27T15:19:26.920" v="533" actId="20577"/>
          <ac:spMkLst>
            <pc:docMk/>
            <pc:sldMk cId="2474833419" sldId="308"/>
            <ac:spMk id="2" creationId="{B53FCA01-0143-4258-B699-1A54E17D4CC2}"/>
          </ac:spMkLst>
        </pc:spChg>
        <pc:spChg chg="mod">
          <ac:chgData name="LESLYE ESTEFANIA CASTRO ERAS" userId="7e3e7b01-b50c-49cf-a17b-02be54cdd912" providerId="ADAL" clId="{4AD3B476-C2DD-4C33-9AC3-F3A6FAD8238A}" dt="2021-09-27T15:23:17.186" v="593" actId="14100"/>
          <ac:spMkLst>
            <pc:docMk/>
            <pc:sldMk cId="2474833419" sldId="308"/>
            <ac:spMk id="3" creationId="{4EC33CE3-8031-44FD-9A7C-23EF83D2BBB3}"/>
          </ac:spMkLst>
        </pc:spChg>
        <pc:picChg chg="add mod modCrop">
          <ac:chgData name="LESLYE ESTEFANIA CASTRO ERAS" userId="7e3e7b01-b50c-49cf-a17b-02be54cdd912" providerId="ADAL" clId="{4AD3B476-C2DD-4C33-9AC3-F3A6FAD8238A}" dt="2021-09-27T15:21:52.100" v="585" actId="1076"/>
          <ac:picMkLst>
            <pc:docMk/>
            <pc:sldMk cId="2474833419" sldId="308"/>
            <ac:picMk id="6" creationId="{C5447139-F806-40CE-AE6A-751B9BFA11DA}"/>
          </ac:picMkLst>
        </pc:picChg>
        <pc:picChg chg="add mod modCrop">
          <ac:chgData name="LESLYE ESTEFANIA CASTRO ERAS" userId="7e3e7b01-b50c-49cf-a17b-02be54cdd912" providerId="ADAL" clId="{4AD3B476-C2DD-4C33-9AC3-F3A6FAD8238A}" dt="2021-09-27T15:23:12.708" v="591" actId="1076"/>
          <ac:picMkLst>
            <pc:docMk/>
            <pc:sldMk cId="2474833419" sldId="308"/>
            <ac:picMk id="8" creationId="{54D43A23-14B7-4F54-83F6-4E0E87BB7CB8}"/>
          </ac:picMkLst>
        </pc:picChg>
      </pc:sldChg>
      <pc:sldChg chg="addSp modSp new mod setBg">
        <pc:chgData name="LESLYE ESTEFANIA CASTRO ERAS" userId="7e3e7b01-b50c-49cf-a17b-02be54cdd912" providerId="ADAL" clId="{4AD3B476-C2DD-4C33-9AC3-F3A6FAD8238A}" dt="2021-09-27T15:25:06.409" v="633" actId="20577"/>
        <pc:sldMkLst>
          <pc:docMk/>
          <pc:sldMk cId="2062907930" sldId="309"/>
        </pc:sldMkLst>
        <pc:spChg chg="mod">
          <ac:chgData name="LESLYE ESTEFANIA CASTRO ERAS" userId="7e3e7b01-b50c-49cf-a17b-02be54cdd912" providerId="ADAL" clId="{4AD3B476-C2DD-4C33-9AC3-F3A6FAD8238A}" dt="2021-09-27T15:24:28.778" v="625" actId="26606"/>
          <ac:spMkLst>
            <pc:docMk/>
            <pc:sldMk cId="2062907930" sldId="309"/>
            <ac:spMk id="2" creationId="{E3708A24-6700-4DEC-B96F-8F4CE2DE86E6}"/>
          </ac:spMkLst>
        </pc:spChg>
        <pc:spChg chg="mod">
          <ac:chgData name="LESLYE ESTEFANIA CASTRO ERAS" userId="7e3e7b01-b50c-49cf-a17b-02be54cdd912" providerId="ADAL" clId="{4AD3B476-C2DD-4C33-9AC3-F3A6FAD8238A}" dt="2021-09-27T15:25:06.409" v="633" actId="20577"/>
          <ac:spMkLst>
            <pc:docMk/>
            <pc:sldMk cId="2062907930" sldId="309"/>
            <ac:spMk id="3" creationId="{7D244C3D-7B40-4F8A-A397-FC8D633B730B}"/>
          </ac:spMkLst>
        </pc:spChg>
        <pc:spChg chg="mod ord">
          <ac:chgData name="LESLYE ESTEFANIA CASTRO ERAS" userId="7e3e7b01-b50c-49cf-a17b-02be54cdd912" providerId="ADAL" clId="{4AD3B476-C2DD-4C33-9AC3-F3A6FAD8238A}" dt="2021-09-27T15:24:28.778" v="625" actId="26606"/>
          <ac:spMkLst>
            <pc:docMk/>
            <pc:sldMk cId="2062907930" sldId="309"/>
            <ac:spMk id="4" creationId="{DE5DE32E-9238-43A6-BB94-9610C41FC0D9}"/>
          </ac:spMkLst>
        </pc:spChg>
        <pc:picChg chg="add">
          <ac:chgData name="LESLYE ESTEFANIA CASTRO ERAS" userId="7e3e7b01-b50c-49cf-a17b-02be54cdd912" providerId="ADAL" clId="{4AD3B476-C2DD-4C33-9AC3-F3A6FAD8238A}" dt="2021-09-27T15:24:28.778" v="625" actId="26606"/>
          <ac:picMkLst>
            <pc:docMk/>
            <pc:sldMk cId="2062907930" sldId="309"/>
            <ac:picMk id="71" creationId="{6AF6706C-CF07-43A1-BCC4-CBA5D33820DA}"/>
          </ac:picMkLst>
        </pc:picChg>
        <pc:picChg chg="add mod">
          <ac:chgData name="LESLYE ESTEFANIA CASTRO ERAS" userId="7e3e7b01-b50c-49cf-a17b-02be54cdd912" providerId="ADAL" clId="{4AD3B476-C2DD-4C33-9AC3-F3A6FAD8238A}" dt="2021-09-27T15:24:28.778" v="625" actId="26606"/>
          <ac:picMkLst>
            <pc:docMk/>
            <pc:sldMk cId="2062907930" sldId="309"/>
            <ac:picMk id="3074" creationId="{F9CFD588-F2F6-4536-B1CC-C64136B31499}"/>
          </ac:picMkLst>
        </pc:picChg>
      </pc:sldChg>
      <pc:sldChg chg="addSp modSp new mod">
        <pc:chgData name="LESLYE ESTEFANIA CASTRO ERAS" userId="7e3e7b01-b50c-49cf-a17b-02be54cdd912" providerId="ADAL" clId="{4AD3B476-C2DD-4C33-9AC3-F3A6FAD8238A}" dt="2021-09-27T15:27:02.239" v="654" actId="20577"/>
        <pc:sldMkLst>
          <pc:docMk/>
          <pc:sldMk cId="1887778758" sldId="310"/>
        </pc:sldMkLst>
        <pc:spChg chg="mod">
          <ac:chgData name="LESLYE ESTEFANIA CASTRO ERAS" userId="7e3e7b01-b50c-49cf-a17b-02be54cdd912" providerId="ADAL" clId="{4AD3B476-C2DD-4C33-9AC3-F3A6FAD8238A}" dt="2021-09-27T15:25:25.020" v="635"/>
          <ac:spMkLst>
            <pc:docMk/>
            <pc:sldMk cId="1887778758" sldId="310"/>
            <ac:spMk id="2" creationId="{84205F74-73A1-471F-9248-B7F51F744722}"/>
          </ac:spMkLst>
        </pc:spChg>
        <pc:spChg chg="mod">
          <ac:chgData name="LESLYE ESTEFANIA CASTRO ERAS" userId="7e3e7b01-b50c-49cf-a17b-02be54cdd912" providerId="ADAL" clId="{4AD3B476-C2DD-4C33-9AC3-F3A6FAD8238A}" dt="2021-09-27T15:27:02.239" v="654" actId="20577"/>
          <ac:spMkLst>
            <pc:docMk/>
            <pc:sldMk cId="1887778758" sldId="310"/>
            <ac:spMk id="3" creationId="{E311F845-D839-4ECC-965F-D7F6BC7B0C53}"/>
          </ac:spMkLst>
        </pc:spChg>
        <pc:picChg chg="add mod">
          <ac:chgData name="LESLYE ESTEFANIA CASTRO ERAS" userId="7e3e7b01-b50c-49cf-a17b-02be54cdd912" providerId="ADAL" clId="{4AD3B476-C2DD-4C33-9AC3-F3A6FAD8238A}" dt="2021-09-27T15:26:52.485" v="642" actId="1076"/>
          <ac:picMkLst>
            <pc:docMk/>
            <pc:sldMk cId="1887778758" sldId="310"/>
            <ac:picMk id="4098" creationId="{908D97A0-3D20-464F-9C56-B2FFF93E3DBC}"/>
          </ac:picMkLst>
        </pc:picChg>
      </pc:sldChg>
      <pc:sldChg chg="addSp modSp new mod">
        <pc:chgData name="LESLYE ESTEFANIA CASTRO ERAS" userId="7e3e7b01-b50c-49cf-a17b-02be54cdd912" providerId="ADAL" clId="{4AD3B476-C2DD-4C33-9AC3-F3A6FAD8238A}" dt="2021-09-27T15:28:51.749" v="679" actId="1076"/>
        <pc:sldMkLst>
          <pc:docMk/>
          <pc:sldMk cId="814916966" sldId="311"/>
        </pc:sldMkLst>
        <pc:spChg chg="mod">
          <ac:chgData name="LESLYE ESTEFANIA CASTRO ERAS" userId="7e3e7b01-b50c-49cf-a17b-02be54cdd912" providerId="ADAL" clId="{4AD3B476-C2DD-4C33-9AC3-F3A6FAD8238A}" dt="2021-09-27T15:27:17.489" v="675" actId="20577"/>
          <ac:spMkLst>
            <pc:docMk/>
            <pc:sldMk cId="814916966" sldId="311"/>
            <ac:spMk id="2" creationId="{BFD20FAC-5352-42F4-A158-58CBC0B1F946}"/>
          </ac:spMkLst>
        </pc:spChg>
        <pc:spChg chg="mod">
          <ac:chgData name="LESLYE ESTEFANIA CASTRO ERAS" userId="7e3e7b01-b50c-49cf-a17b-02be54cdd912" providerId="ADAL" clId="{4AD3B476-C2DD-4C33-9AC3-F3A6FAD8238A}" dt="2021-09-27T15:28:51.749" v="679" actId="1076"/>
          <ac:spMkLst>
            <pc:docMk/>
            <pc:sldMk cId="814916966" sldId="311"/>
            <ac:spMk id="3" creationId="{662B05C8-0492-4706-9265-332037869209}"/>
          </ac:spMkLst>
        </pc:spChg>
        <pc:picChg chg="add mod">
          <ac:chgData name="LESLYE ESTEFANIA CASTRO ERAS" userId="7e3e7b01-b50c-49cf-a17b-02be54cdd912" providerId="ADAL" clId="{4AD3B476-C2DD-4C33-9AC3-F3A6FAD8238A}" dt="2021-09-27T15:28:51.749" v="679" actId="1076"/>
          <ac:picMkLst>
            <pc:docMk/>
            <pc:sldMk cId="814916966" sldId="311"/>
            <ac:picMk id="5122" creationId="{43008E75-F9A3-4A94-A0A7-11979DC70F6E}"/>
          </ac:picMkLst>
        </pc:picChg>
      </pc:sldChg>
      <pc:sldChg chg="addSp modSp new mod setBg">
        <pc:chgData name="LESLYE ESTEFANIA CASTRO ERAS" userId="7e3e7b01-b50c-49cf-a17b-02be54cdd912" providerId="ADAL" clId="{4AD3B476-C2DD-4C33-9AC3-F3A6FAD8238A}" dt="2021-09-27T15:31:27.468" v="731" actId="26606"/>
        <pc:sldMkLst>
          <pc:docMk/>
          <pc:sldMk cId="4125795155" sldId="312"/>
        </pc:sldMkLst>
        <pc:spChg chg="mod">
          <ac:chgData name="LESLYE ESTEFANIA CASTRO ERAS" userId="7e3e7b01-b50c-49cf-a17b-02be54cdd912" providerId="ADAL" clId="{4AD3B476-C2DD-4C33-9AC3-F3A6FAD8238A}" dt="2021-09-27T15:31:27.468" v="731" actId="26606"/>
          <ac:spMkLst>
            <pc:docMk/>
            <pc:sldMk cId="4125795155" sldId="312"/>
            <ac:spMk id="2" creationId="{258841BC-8064-4F34-8159-D5CA4BB28F4A}"/>
          </ac:spMkLst>
        </pc:spChg>
        <pc:spChg chg="mod">
          <ac:chgData name="LESLYE ESTEFANIA CASTRO ERAS" userId="7e3e7b01-b50c-49cf-a17b-02be54cdd912" providerId="ADAL" clId="{4AD3B476-C2DD-4C33-9AC3-F3A6FAD8238A}" dt="2021-09-27T15:31:27.468" v="731" actId="26606"/>
          <ac:spMkLst>
            <pc:docMk/>
            <pc:sldMk cId="4125795155" sldId="312"/>
            <ac:spMk id="3" creationId="{A4D68FFB-C7E3-47A5-9C52-19F0DEB5B494}"/>
          </ac:spMkLst>
        </pc:spChg>
        <pc:spChg chg="mod">
          <ac:chgData name="LESLYE ESTEFANIA CASTRO ERAS" userId="7e3e7b01-b50c-49cf-a17b-02be54cdd912" providerId="ADAL" clId="{4AD3B476-C2DD-4C33-9AC3-F3A6FAD8238A}" dt="2021-09-27T15:31:27.468" v="731" actId="26606"/>
          <ac:spMkLst>
            <pc:docMk/>
            <pc:sldMk cId="4125795155" sldId="312"/>
            <ac:spMk id="4" creationId="{038F1F2C-3E9B-4B4D-A770-868FF6FCD5E6}"/>
          </ac:spMkLst>
        </pc:spChg>
        <pc:picChg chg="add mod modCrop">
          <ac:chgData name="LESLYE ESTEFANIA CASTRO ERAS" userId="7e3e7b01-b50c-49cf-a17b-02be54cdd912" providerId="ADAL" clId="{4AD3B476-C2DD-4C33-9AC3-F3A6FAD8238A}" dt="2021-09-27T15:31:27.468" v="731" actId="26606"/>
          <ac:picMkLst>
            <pc:docMk/>
            <pc:sldMk cId="4125795155" sldId="312"/>
            <ac:picMk id="6" creationId="{07CF4888-2807-4B9F-BA67-0C50EFC3672F}"/>
          </ac:picMkLst>
        </pc:picChg>
        <pc:picChg chg="add mod ord">
          <ac:chgData name="LESLYE ESTEFANIA CASTRO ERAS" userId="7e3e7b01-b50c-49cf-a17b-02be54cdd912" providerId="ADAL" clId="{4AD3B476-C2DD-4C33-9AC3-F3A6FAD8238A}" dt="2021-09-27T15:31:27.468" v="731" actId="26606"/>
          <ac:picMkLst>
            <pc:docMk/>
            <pc:sldMk cId="4125795155" sldId="312"/>
            <ac:picMk id="6146" creationId="{FC1BCB20-EF4E-4FC0-99CC-1C4B0FF5B481}"/>
          </ac:picMkLst>
        </pc:picChg>
      </pc:sldChg>
      <pc:sldChg chg="addSp modSp new mod">
        <pc:chgData name="LESLYE ESTEFANIA CASTRO ERAS" userId="7e3e7b01-b50c-49cf-a17b-02be54cdd912" providerId="ADAL" clId="{4AD3B476-C2DD-4C33-9AC3-F3A6FAD8238A}" dt="2021-09-27T15:34:46.590" v="747" actId="14100"/>
        <pc:sldMkLst>
          <pc:docMk/>
          <pc:sldMk cId="1536131141" sldId="313"/>
        </pc:sldMkLst>
        <pc:spChg chg="mod">
          <ac:chgData name="LESLYE ESTEFANIA CASTRO ERAS" userId="7e3e7b01-b50c-49cf-a17b-02be54cdd912" providerId="ADAL" clId="{4AD3B476-C2DD-4C33-9AC3-F3A6FAD8238A}" dt="2021-09-27T15:31:40.728" v="733"/>
          <ac:spMkLst>
            <pc:docMk/>
            <pc:sldMk cId="1536131141" sldId="313"/>
            <ac:spMk id="2" creationId="{F2A3FF65-A15C-4F27-A9C7-82B38EC42452}"/>
          </ac:spMkLst>
        </pc:spChg>
        <pc:spChg chg="mod">
          <ac:chgData name="LESLYE ESTEFANIA CASTRO ERAS" userId="7e3e7b01-b50c-49cf-a17b-02be54cdd912" providerId="ADAL" clId="{4AD3B476-C2DD-4C33-9AC3-F3A6FAD8238A}" dt="2021-09-27T15:34:42.606" v="745" actId="1076"/>
          <ac:spMkLst>
            <pc:docMk/>
            <pc:sldMk cId="1536131141" sldId="313"/>
            <ac:spMk id="3" creationId="{3B670B9F-B826-4059-97D0-D6B4711F083E}"/>
          </ac:spMkLst>
        </pc:spChg>
        <pc:picChg chg="add mod modCrop">
          <ac:chgData name="LESLYE ESTEFANIA CASTRO ERAS" userId="7e3e7b01-b50c-49cf-a17b-02be54cdd912" providerId="ADAL" clId="{4AD3B476-C2DD-4C33-9AC3-F3A6FAD8238A}" dt="2021-09-27T15:34:46.590" v="747" actId="14100"/>
          <ac:picMkLst>
            <pc:docMk/>
            <pc:sldMk cId="1536131141" sldId="313"/>
            <ac:picMk id="6" creationId="{388F4FCB-AAB7-4067-8DF7-B6AC28F8AAF4}"/>
          </ac:picMkLst>
        </pc:picChg>
      </pc:sldChg>
      <pc:sldChg chg="addSp modSp new mod">
        <pc:chgData name="LESLYE ESTEFANIA CASTRO ERAS" userId="7e3e7b01-b50c-49cf-a17b-02be54cdd912" providerId="ADAL" clId="{4AD3B476-C2DD-4C33-9AC3-F3A6FAD8238A}" dt="2021-09-27T15:38:06.811" v="796" actId="1076"/>
        <pc:sldMkLst>
          <pc:docMk/>
          <pc:sldMk cId="3779458432" sldId="314"/>
        </pc:sldMkLst>
        <pc:spChg chg="mod">
          <ac:chgData name="LESLYE ESTEFANIA CASTRO ERAS" userId="7e3e7b01-b50c-49cf-a17b-02be54cdd912" providerId="ADAL" clId="{4AD3B476-C2DD-4C33-9AC3-F3A6FAD8238A}" dt="2021-09-27T15:35:38.414" v="768" actId="20577"/>
          <ac:spMkLst>
            <pc:docMk/>
            <pc:sldMk cId="3779458432" sldId="314"/>
            <ac:spMk id="2" creationId="{03413CB3-49A0-4399-B74A-B1A5FD253C8E}"/>
          </ac:spMkLst>
        </pc:spChg>
        <pc:spChg chg="mod">
          <ac:chgData name="LESLYE ESTEFANIA CASTRO ERAS" userId="7e3e7b01-b50c-49cf-a17b-02be54cdd912" providerId="ADAL" clId="{4AD3B476-C2DD-4C33-9AC3-F3A6FAD8238A}" dt="2021-09-27T15:36:26.896" v="777" actId="1076"/>
          <ac:spMkLst>
            <pc:docMk/>
            <pc:sldMk cId="3779458432" sldId="314"/>
            <ac:spMk id="3" creationId="{254ADDA2-824B-4E67-A85E-70E62D62BDD0}"/>
          </ac:spMkLst>
        </pc:spChg>
        <pc:picChg chg="add mod modCrop">
          <ac:chgData name="LESLYE ESTEFANIA CASTRO ERAS" userId="7e3e7b01-b50c-49cf-a17b-02be54cdd912" providerId="ADAL" clId="{4AD3B476-C2DD-4C33-9AC3-F3A6FAD8238A}" dt="2021-09-27T15:38:05.425" v="795" actId="1076"/>
          <ac:picMkLst>
            <pc:docMk/>
            <pc:sldMk cId="3779458432" sldId="314"/>
            <ac:picMk id="6" creationId="{C8D767CF-9989-4F16-BF79-F9793E7488E9}"/>
          </ac:picMkLst>
        </pc:picChg>
        <pc:picChg chg="add mod modCrop">
          <ac:chgData name="LESLYE ESTEFANIA CASTRO ERAS" userId="7e3e7b01-b50c-49cf-a17b-02be54cdd912" providerId="ADAL" clId="{4AD3B476-C2DD-4C33-9AC3-F3A6FAD8238A}" dt="2021-09-27T15:38:06.811" v="796" actId="1076"/>
          <ac:picMkLst>
            <pc:docMk/>
            <pc:sldMk cId="3779458432" sldId="314"/>
            <ac:picMk id="8" creationId="{86726673-D96D-4116-A5B3-F19F32FCDF84}"/>
          </ac:picMkLst>
        </pc:picChg>
        <pc:picChg chg="add mod">
          <ac:chgData name="LESLYE ESTEFANIA CASTRO ERAS" userId="7e3e7b01-b50c-49cf-a17b-02be54cdd912" providerId="ADAL" clId="{4AD3B476-C2DD-4C33-9AC3-F3A6FAD8238A}" dt="2021-09-27T15:38:04.304" v="794" actId="1076"/>
          <ac:picMkLst>
            <pc:docMk/>
            <pc:sldMk cId="3779458432" sldId="314"/>
            <ac:picMk id="7170" creationId="{36FB9AEE-F172-4097-B6D8-957C4AE9B00A}"/>
          </ac:picMkLst>
        </pc:picChg>
      </pc:sldChg>
      <pc:sldChg chg="addSp delSp modSp new mod">
        <pc:chgData name="LESLYE ESTEFANIA CASTRO ERAS" userId="7e3e7b01-b50c-49cf-a17b-02be54cdd912" providerId="ADAL" clId="{4AD3B476-C2DD-4C33-9AC3-F3A6FAD8238A}" dt="2021-09-27T15:40:15.315" v="815" actId="1076"/>
        <pc:sldMkLst>
          <pc:docMk/>
          <pc:sldMk cId="4178742890" sldId="315"/>
        </pc:sldMkLst>
        <pc:spChg chg="mod">
          <ac:chgData name="LESLYE ESTEFANIA CASTRO ERAS" userId="7e3e7b01-b50c-49cf-a17b-02be54cdd912" providerId="ADAL" clId="{4AD3B476-C2DD-4C33-9AC3-F3A6FAD8238A}" dt="2021-09-27T15:38:47.976" v="798"/>
          <ac:spMkLst>
            <pc:docMk/>
            <pc:sldMk cId="4178742890" sldId="315"/>
            <ac:spMk id="2" creationId="{FCC75482-6ADB-4EEB-836B-B830B4A2759B}"/>
          </ac:spMkLst>
        </pc:spChg>
        <pc:spChg chg="mod">
          <ac:chgData name="LESLYE ESTEFANIA CASTRO ERAS" userId="7e3e7b01-b50c-49cf-a17b-02be54cdd912" providerId="ADAL" clId="{4AD3B476-C2DD-4C33-9AC3-F3A6FAD8238A}" dt="2021-09-27T15:39:41.695" v="807" actId="1076"/>
          <ac:spMkLst>
            <pc:docMk/>
            <pc:sldMk cId="4178742890" sldId="315"/>
            <ac:spMk id="3" creationId="{361032B9-CF41-46BB-8ED3-537E115F7528}"/>
          </ac:spMkLst>
        </pc:spChg>
        <pc:spChg chg="add del mod">
          <ac:chgData name="LESLYE ESTEFANIA CASTRO ERAS" userId="7e3e7b01-b50c-49cf-a17b-02be54cdd912" providerId="ADAL" clId="{4AD3B476-C2DD-4C33-9AC3-F3A6FAD8238A}" dt="2021-09-27T15:40:15.315" v="815" actId="1076"/>
          <ac:spMkLst>
            <pc:docMk/>
            <pc:sldMk cId="4178742890" sldId="315"/>
            <ac:spMk id="8" creationId="{159A860F-BD18-476E-9539-EB28D2B93400}"/>
          </ac:spMkLst>
        </pc:spChg>
        <pc:picChg chg="add mod modCrop">
          <ac:chgData name="LESLYE ESTEFANIA CASTRO ERAS" userId="7e3e7b01-b50c-49cf-a17b-02be54cdd912" providerId="ADAL" clId="{4AD3B476-C2DD-4C33-9AC3-F3A6FAD8238A}" dt="2021-09-27T15:39:43.253" v="808" actId="1076"/>
          <ac:picMkLst>
            <pc:docMk/>
            <pc:sldMk cId="4178742890" sldId="315"/>
            <ac:picMk id="6" creationId="{CAE2E59E-CC9F-4E5E-BDB9-BAA9E0DE1FAD}"/>
          </ac:picMkLst>
        </pc:picChg>
      </pc:sldChg>
      <pc:sldChg chg="addSp delSp modSp new mod">
        <pc:chgData name="LESLYE ESTEFANIA CASTRO ERAS" userId="7e3e7b01-b50c-49cf-a17b-02be54cdd912" providerId="ADAL" clId="{4AD3B476-C2DD-4C33-9AC3-F3A6FAD8238A}" dt="2021-09-27T15:42:21.551" v="831" actId="1076"/>
        <pc:sldMkLst>
          <pc:docMk/>
          <pc:sldMk cId="3277836636" sldId="316"/>
        </pc:sldMkLst>
        <pc:spChg chg="mod">
          <ac:chgData name="LESLYE ESTEFANIA CASTRO ERAS" userId="7e3e7b01-b50c-49cf-a17b-02be54cdd912" providerId="ADAL" clId="{4AD3B476-C2DD-4C33-9AC3-F3A6FAD8238A}" dt="2021-09-27T15:40:25.172" v="817"/>
          <ac:spMkLst>
            <pc:docMk/>
            <pc:sldMk cId="3277836636" sldId="316"/>
            <ac:spMk id="2" creationId="{015A5142-4C13-4DC0-8785-AB9DF7EA6B7C}"/>
          </ac:spMkLst>
        </pc:spChg>
        <pc:spChg chg="del">
          <ac:chgData name="LESLYE ESTEFANIA CASTRO ERAS" userId="7e3e7b01-b50c-49cf-a17b-02be54cdd912" providerId="ADAL" clId="{4AD3B476-C2DD-4C33-9AC3-F3A6FAD8238A}" dt="2021-09-27T15:41:09.793" v="818" actId="22"/>
          <ac:spMkLst>
            <pc:docMk/>
            <pc:sldMk cId="3277836636" sldId="316"/>
            <ac:spMk id="3" creationId="{8A2E6603-F81F-4D8C-B7F0-197BCB8C7D68}"/>
          </ac:spMkLst>
        </pc:spChg>
        <pc:spChg chg="add mod">
          <ac:chgData name="LESLYE ESTEFANIA CASTRO ERAS" userId="7e3e7b01-b50c-49cf-a17b-02be54cdd912" providerId="ADAL" clId="{4AD3B476-C2DD-4C33-9AC3-F3A6FAD8238A}" dt="2021-09-27T15:41:36.102" v="826" actId="20577"/>
          <ac:spMkLst>
            <pc:docMk/>
            <pc:sldMk cId="3277836636" sldId="316"/>
            <ac:spMk id="8" creationId="{54423564-02D6-45C2-AFB7-804F164C0005}"/>
          </ac:spMkLst>
        </pc:spChg>
        <pc:spChg chg="add del mod">
          <ac:chgData name="LESLYE ESTEFANIA CASTRO ERAS" userId="7e3e7b01-b50c-49cf-a17b-02be54cdd912" providerId="ADAL" clId="{4AD3B476-C2DD-4C33-9AC3-F3A6FAD8238A}" dt="2021-09-27T15:42:17.915" v="829" actId="478"/>
          <ac:spMkLst>
            <pc:docMk/>
            <pc:sldMk cId="3277836636" sldId="316"/>
            <ac:spMk id="10" creationId="{CAB828E6-5794-482B-903B-5406A813463D}"/>
          </ac:spMkLst>
        </pc:spChg>
        <pc:spChg chg="add mod">
          <ac:chgData name="LESLYE ESTEFANIA CASTRO ERAS" userId="7e3e7b01-b50c-49cf-a17b-02be54cdd912" providerId="ADAL" clId="{4AD3B476-C2DD-4C33-9AC3-F3A6FAD8238A}" dt="2021-09-27T15:42:21.551" v="831" actId="1076"/>
          <ac:spMkLst>
            <pc:docMk/>
            <pc:sldMk cId="3277836636" sldId="316"/>
            <ac:spMk id="12" creationId="{5033566C-CF7C-411D-9D09-00F0549DBE48}"/>
          </ac:spMkLst>
        </pc:spChg>
        <pc:picChg chg="add mod ord modCrop">
          <ac:chgData name="LESLYE ESTEFANIA CASTRO ERAS" userId="7e3e7b01-b50c-49cf-a17b-02be54cdd912" providerId="ADAL" clId="{4AD3B476-C2DD-4C33-9AC3-F3A6FAD8238A}" dt="2021-09-27T15:41:17.620" v="820" actId="732"/>
          <ac:picMkLst>
            <pc:docMk/>
            <pc:sldMk cId="3277836636" sldId="316"/>
            <ac:picMk id="6" creationId="{D82DCC2D-DAA1-4F9C-9972-F8851147A39A}"/>
          </ac:picMkLst>
        </pc:picChg>
      </pc:sldChg>
      <pc:sldChg chg="addSp delSp modSp new mod">
        <pc:chgData name="LESLYE ESTEFANIA CASTRO ERAS" userId="7e3e7b01-b50c-49cf-a17b-02be54cdd912" providerId="ADAL" clId="{4AD3B476-C2DD-4C33-9AC3-F3A6FAD8238A}" dt="2021-09-27T15:44:29.867" v="840" actId="1076"/>
        <pc:sldMkLst>
          <pc:docMk/>
          <pc:sldMk cId="2288255082" sldId="317"/>
        </pc:sldMkLst>
        <pc:spChg chg="mod">
          <ac:chgData name="LESLYE ESTEFANIA CASTRO ERAS" userId="7e3e7b01-b50c-49cf-a17b-02be54cdd912" providerId="ADAL" clId="{4AD3B476-C2DD-4C33-9AC3-F3A6FAD8238A}" dt="2021-09-27T15:42:29.354" v="833"/>
          <ac:spMkLst>
            <pc:docMk/>
            <pc:sldMk cId="2288255082" sldId="317"/>
            <ac:spMk id="2" creationId="{91E7C708-4EC4-4CAA-9153-4FD230A1A7D5}"/>
          </ac:spMkLst>
        </pc:spChg>
        <pc:spChg chg="del">
          <ac:chgData name="LESLYE ESTEFANIA CASTRO ERAS" userId="7e3e7b01-b50c-49cf-a17b-02be54cdd912" providerId="ADAL" clId="{4AD3B476-C2DD-4C33-9AC3-F3A6FAD8238A}" dt="2021-09-27T15:43:24.466" v="834" actId="22"/>
          <ac:spMkLst>
            <pc:docMk/>
            <pc:sldMk cId="2288255082" sldId="317"/>
            <ac:spMk id="3" creationId="{16D3AE22-7075-406F-B5AA-8F2619F60CD0}"/>
          </ac:spMkLst>
        </pc:spChg>
        <pc:spChg chg="add mod">
          <ac:chgData name="LESLYE ESTEFANIA CASTRO ERAS" userId="7e3e7b01-b50c-49cf-a17b-02be54cdd912" providerId="ADAL" clId="{4AD3B476-C2DD-4C33-9AC3-F3A6FAD8238A}" dt="2021-09-27T15:44:29.867" v="840" actId="1076"/>
          <ac:spMkLst>
            <pc:docMk/>
            <pc:sldMk cId="2288255082" sldId="317"/>
            <ac:spMk id="8" creationId="{E32E176B-CF64-4DE5-875B-91C045729385}"/>
          </ac:spMkLst>
        </pc:spChg>
        <pc:picChg chg="add mod ord modCrop">
          <ac:chgData name="LESLYE ESTEFANIA CASTRO ERAS" userId="7e3e7b01-b50c-49cf-a17b-02be54cdd912" providerId="ADAL" clId="{4AD3B476-C2DD-4C33-9AC3-F3A6FAD8238A}" dt="2021-09-27T15:43:37.872" v="838" actId="14100"/>
          <ac:picMkLst>
            <pc:docMk/>
            <pc:sldMk cId="2288255082" sldId="317"/>
            <ac:picMk id="6" creationId="{204824AF-D077-42E5-A23C-02090B77FC14}"/>
          </ac:picMkLst>
        </pc:picChg>
      </pc:sldChg>
      <pc:sldChg chg="addSp delSp modSp new mod">
        <pc:chgData name="LESLYE ESTEFANIA CASTRO ERAS" userId="7e3e7b01-b50c-49cf-a17b-02be54cdd912" providerId="ADAL" clId="{4AD3B476-C2DD-4C33-9AC3-F3A6FAD8238A}" dt="2021-09-27T15:44:58.672" v="864" actId="14100"/>
        <pc:sldMkLst>
          <pc:docMk/>
          <pc:sldMk cId="4241883022" sldId="318"/>
        </pc:sldMkLst>
        <pc:spChg chg="mod">
          <ac:chgData name="LESLYE ESTEFANIA CASTRO ERAS" userId="7e3e7b01-b50c-49cf-a17b-02be54cdd912" providerId="ADAL" clId="{4AD3B476-C2DD-4C33-9AC3-F3A6FAD8238A}" dt="2021-09-27T15:44:37.939" v="859" actId="20577"/>
          <ac:spMkLst>
            <pc:docMk/>
            <pc:sldMk cId="4241883022" sldId="318"/>
            <ac:spMk id="2" creationId="{4320471C-D54C-49F6-A53D-5AB6CBB88261}"/>
          </ac:spMkLst>
        </pc:spChg>
        <pc:spChg chg="del">
          <ac:chgData name="LESLYE ESTEFANIA CASTRO ERAS" userId="7e3e7b01-b50c-49cf-a17b-02be54cdd912" providerId="ADAL" clId="{4AD3B476-C2DD-4C33-9AC3-F3A6FAD8238A}" dt="2021-09-27T15:44:45.210" v="860" actId="22"/>
          <ac:spMkLst>
            <pc:docMk/>
            <pc:sldMk cId="4241883022" sldId="318"/>
            <ac:spMk id="3" creationId="{87A4B231-EAB6-491F-8F04-90C432EA5224}"/>
          </ac:spMkLst>
        </pc:spChg>
        <pc:picChg chg="add mod ord modCrop">
          <ac:chgData name="LESLYE ESTEFANIA CASTRO ERAS" userId="7e3e7b01-b50c-49cf-a17b-02be54cdd912" providerId="ADAL" clId="{4AD3B476-C2DD-4C33-9AC3-F3A6FAD8238A}" dt="2021-09-27T15:44:58.672" v="864" actId="14100"/>
          <ac:picMkLst>
            <pc:docMk/>
            <pc:sldMk cId="4241883022" sldId="318"/>
            <ac:picMk id="6" creationId="{2FF9515D-27A7-4E53-9690-FE1449726118}"/>
          </ac:picMkLst>
        </pc:picChg>
      </pc:sldChg>
      <pc:sldChg chg="addSp delSp modSp new mod">
        <pc:chgData name="LESLYE ESTEFANIA CASTRO ERAS" userId="7e3e7b01-b50c-49cf-a17b-02be54cdd912" providerId="ADAL" clId="{4AD3B476-C2DD-4C33-9AC3-F3A6FAD8238A}" dt="2021-09-27T15:49:06.120" v="898" actId="113"/>
        <pc:sldMkLst>
          <pc:docMk/>
          <pc:sldMk cId="2612102191" sldId="319"/>
        </pc:sldMkLst>
        <pc:spChg chg="mod">
          <ac:chgData name="LESLYE ESTEFANIA CASTRO ERAS" userId="7e3e7b01-b50c-49cf-a17b-02be54cdd912" providerId="ADAL" clId="{4AD3B476-C2DD-4C33-9AC3-F3A6FAD8238A}" dt="2021-09-27T15:47:53.925" v="891"/>
          <ac:spMkLst>
            <pc:docMk/>
            <pc:sldMk cId="2612102191" sldId="319"/>
            <ac:spMk id="2" creationId="{9128F240-9ADF-41DD-A790-146FFEB3A7E2}"/>
          </ac:spMkLst>
        </pc:spChg>
        <pc:spChg chg="add del mod">
          <ac:chgData name="LESLYE ESTEFANIA CASTRO ERAS" userId="7e3e7b01-b50c-49cf-a17b-02be54cdd912" providerId="ADAL" clId="{4AD3B476-C2DD-4C33-9AC3-F3A6FAD8238A}" dt="2021-09-27T15:49:06.120" v="898" actId="113"/>
          <ac:spMkLst>
            <pc:docMk/>
            <pc:sldMk cId="2612102191" sldId="319"/>
            <ac:spMk id="3" creationId="{36B33F8D-1C29-4BEE-BE0E-77A35C62D707}"/>
          </ac:spMkLst>
        </pc:spChg>
        <pc:spChg chg="add mod">
          <ac:chgData name="LESLYE ESTEFANIA CASTRO ERAS" userId="7e3e7b01-b50c-49cf-a17b-02be54cdd912" providerId="ADAL" clId="{4AD3B476-C2DD-4C33-9AC3-F3A6FAD8238A}" dt="2021-09-27T15:46:39.207" v="875" actId="1076"/>
          <ac:spMkLst>
            <pc:docMk/>
            <pc:sldMk cId="2612102191" sldId="319"/>
            <ac:spMk id="6" creationId="{C2429378-4453-4A1D-9346-6EBFE6A351C0}"/>
          </ac:spMkLst>
        </pc:spChg>
        <pc:spChg chg="add mod">
          <ac:chgData name="LESLYE ESTEFANIA CASTRO ERAS" userId="7e3e7b01-b50c-49cf-a17b-02be54cdd912" providerId="ADAL" clId="{4AD3B476-C2DD-4C33-9AC3-F3A6FAD8238A}" dt="2021-09-27T15:46:43.049" v="876" actId="1076"/>
          <ac:spMkLst>
            <pc:docMk/>
            <pc:sldMk cId="2612102191" sldId="319"/>
            <ac:spMk id="8" creationId="{C9D44A19-7F1A-4300-B4AD-934D57B4F959}"/>
          </ac:spMkLst>
        </pc:spChg>
        <pc:spChg chg="add del mod">
          <ac:chgData name="LESLYE ESTEFANIA CASTRO ERAS" userId="7e3e7b01-b50c-49cf-a17b-02be54cdd912" providerId="ADAL" clId="{4AD3B476-C2DD-4C33-9AC3-F3A6FAD8238A}" dt="2021-09-27T15:46:26.962" v="873" actId="478"/>
          <ac:spMkLst>
            <pc:docMk/>
            <pc:sldMk cId="2612102191" sldId="319"/>
            <ac:spMk id="10" creationId="{596F5AD6-97E4-48D0-B199-117CCF3DA73E}"/>
          </ac:spMkLst>
        </pc:spChg>
        <pc:picChg chg="add mod modCrop">
          <ac:chgData name="LESLYE ESTEFANIA CASTRO ERAS" userId="7e3e7b01-b50c-49cf-a17b-02be54cdd912" providerId="ADAL" clId="{4AD3B476-C2DD-4C33-9AC3-F3A6FAD8238A}" dt="2021-09-27T15:47:22.169" v="882" actId="732"/>
          <ac:picMkLst>
            <pc:docMk/>
            <pc:sldMk cId="2612102191" sldId="319"/>
            <ac:picMk id="12" creationId="{927343E2-B7FF-435E-B185-5B68054E9217}"/>
          </ac:picMkLst>
        </pc:picChg>
        <pc:picChg chg="add mod modCrop">
          <ac:chgData name="LESLYE ESTEFANIA CASTRO ERAS" userId="7e3e7b01-b50c-49cf-a17b-02be54cdd912" providerId="ADAL" clId="{4AD3B476-C2DD-4C33-9AC3-F3A6FAD8238A}" dt="2021-09-27T15:47:46.713" v="890" actId="1076"/>
          <ac:picMkLst>
            <pc:docMk/>
            <pc:sldMk cId="2612102191" sldId="319"/>
            <ac:picMk id="14" creationId="{5515B9D1-C1A3-4157-8B9E-7E85014F5575}"/>
          </ac:picMkLst>
        </pc:picChg>
      </pc:sldChg>
      <pc:sldChg chg="addSp delSp modSp new add del mod">
        <pc:chgData name="LESLYE ESTEFANIA CASTRO ERAS" userId="7e3e7b01-b50c-49cf-a17b-02be54cdd912" providerId="ADAL" clId="{4AD3B476-C2DD-4C33-9AC3-F3A6FAD8238A}" dt="2021-10-04T12:01:20.547" v="996" actId="47"/>
        <pc:sldMkLst>
          <pc:docMk/>
          <pc:sldMk cId="1587565539" sldId="320"/>
        </pc:sldMkLst>
        <pc:spChg chg="mod">
          <ac:chgData name="LESLYE ESTEFANIA CASTRO ERAS" userId="7e3e7b01-b50c-49cf-a17b-02be54cdd912" providerId="ADAL" clId="{4AD3B476-C2DD-4C33-9AC3-F3A6FAD8238A}" dt="2021-09-27T15:49:44.418" v="942" actId="20577"/>
          <ac:spMkLst>
            <pc:docMk/>
            <pc:sldMk cId="1587565539" sldId="320"/>
            <ac:spMk id="2" creationId="{BCAD823C-EA8E-4A6E-9379-D868C020DFF4}"/>
          </ac:spMkLst>
        </pc:spChg>
        <pc:spChg chg="mod">
          <ac:chgData name="LESLYE ESTEFANIA CASTRO ERAS" userId="7e3e7b01-b50c-49cf-a17b-02be54cdd912" providerId="ADAL" clId="{4AD3B476-C2DD-4C33-9AC3-F3A6FAD8238A}" dt="2021-09-27T15:50:11.381" v="946" actId="20577"/>
          <ac:spMkLst>
            <pc:docMk/>
            <pc:sldMk cId="1587565539" sldId="320"/>
            <ac:spMk id="3" creationId="{4BFFCE2B-3B1F-474B-94FC-1A84A55AA14F}"/>
          </ac:spMkLst>
        </pc:spChg>
        <pc:picChg chg="add del">
          <ac:chgData name="LESLYE ESTEFANIA CASTRO ERAS" userId="7e3e7b01-b50c-49cf-a17b-02be54cdd912" providerId="ADAL" clId="{4AD3B476-C2DD-4C33-9AC3-F3A6FAD8238A}" dt="2021-09-27T15:49:52.006" v="944" actId="22"/>
          <ac:picMkLst>
            <pc:docMk/>
            <pc:sldMk cId="1587565539" sldId="320"/>
            <ac:picMk id="6" creationId="{49F40F1D-705C-4932-81C8-3D523B78DDED}"/>
          </ac:picMkLst>
        </pc:picChg>
        <pc:picChg chg="add mod modCrop">
          <ac:chgData name="LESLYE ESTEFANIA CASTRO ERAS" userId="7e3e7b01-b50c-49cf-a17b-02be54cdd912" providerId="ADAL" clId="{4AD3B476-C2DD-4C33-9AC3-F3A6FAD8238A}" dt="2021-09-27T15:50:24.894" v="950" actId="1076"/>
          <ac:picMkLst>
            <pc:docMk/>
            <pc:sldMk cId="1587565539" sldId="320"/>
            <ac:picMk id="8" creationId="{B4D8B8C3-B2C4-4A75-8A7F-043727EB9E9D}"/>
          </ac:picMkLst>
        </pc:picChg>
      </pc:sldChg>
      <pc:sldChg chg="addSp modSp new mod">
        <pc:chgData name="LESLYE ESTEFANIA CASTRO ERAS" userId="7e3e7b01-b50c-49cf-a17b-02be54cdd912" providerId="ADAL" clId="{4AD3B476-C2DD-4C33-9AC3-F3A6FAD8238A}" dt="2021-09-27T15:49:17.564" v="920" actId="20577"/>
        <pc:sldMkLst>
          <pc:docMk/>
          <pc:sldMk cId="515447844" sldId="321"/>
        </pc:sldMkLst>
        <pc:spChg chg="mod">
          <ac:chgData name="LESLYE ESTEFANIA CASTRO ERAS" userId="7e3e7b01-b50c-49cf-a17b-02be54cdd912" providerId="ADAL" clId="{4AD3B476-C2DD-4C33-9AC3-F3A6FAD8238A}" dt="2021-09-27T15:49:17.564" v="920" actId="20577"/>
          <ac:spMkLst>
            <pc:docMk/>
            <pc:sldMk cId="515447844" sldId="321"/>
            <ac:spMk id="2" creationId="{2E7C52F8-C69E-42F8-84D9-DD0658DA0540}"/>
          </ac:spMkLst>
        </pc:spChg>
        <pc:spChg chg="mod">
          <ac:chgData name="LESLYE ESTEFANIA CASTRO ERAS" userId="7e3e7b01-b50c-49cf-a17b-02be54cdd912" providerId="ADAL" clId="{4AD3B476-C2DD-4C33-9AC3-F3A6FAD8238A}" dt="2021-09-27T15:48:20.062" v="893"/>
          <ac:spMkLst>
            <pc:docMk/>
            <pc:sldMk cId="515447844" sldId="321"/>
            <ac:spMk id="3" creationId="{6DBCA80C-9FB3-4229-A29F-CBD0E6B64A9A}"/>
          </ac:spMkLst>
        </pc:spChg>
        <pc:picChg chg="add mod modCrop">
          <ac:chgData name="LESLYE ESTEFANIA CASTRO ERAS" userId="7e3e7b01-b50c-49cf-a17b-02be54cdd912" providerId="ADAL" clId="{4AD3B476-C2DD-4C33-9AC3-F3A6FAD8238A}" dt="2021-09-27T15:49:01.770" v="897" actId="1076"/>
          <ac:picMkLst>
            <pc:docMk/>
            <pc:sldMk cId="515447844" sldId="321"/>
            <ac:picMk id="6" creationId="{439FA2BA-BD62-4E63-8F45-242CF7D15716}"/>
          </ac:picMkLst>
        </pc:picChg>
      </pc:sldChg>
      <pc:sldChg chg="addSp delSp modSp new mod">
        <pc:chgData name="LESLYE ESTEFANIA CASTRO ERAS" userId="7e3e7b01-b50c-49cf-a17b-02be54cdd912" providerId="ADAL" clId="{4AD3B476-C2DD-4C33-9AC3-F3A6FAD8238A}" dt="2021-10-04T12:06:52.429" v="1080" actId="1076"/>
        <pc:sldMkLst>
          <pc:docMk/>
          <pc:sldMk cId="4115347656" sldId="322"/>
        </pc:sldMkLst>
        <pc:spChg chg="mod">
          <ac:chgData name="LESLYE ESTEFANIA CASTRO ERAS" userId="7e3e7b01-b50c-49cf-a17b-02be54cdd912" providerId="ADAL" clId="{4AD3B476-C2DD-4C33-9AC3-F3A6FAD8238A}" dt="2021-10-04T12:05:28.584" v="1065" actId="122"/>
          <ac:spMkLst>
            <pc:docMk/>
            <pc:sldMk cId="4115347656" sldId="322"/>
            <ac:spMk id="2" creationId="{69295B0C-E347-4A35-8946-A57F03E96A04}"/>
          </ac:spMkLst>
        </pc:spChg>
        <pc:spChg chg="mod">
          <ac:chgData name="LESLYE ESTEFANIA CASTRO ERAS" userId="7e3e7b01-b50c-49cf-a17b-02be54cdd912" providerId="ADAL" clId="{4AD3B476-C2DD-4C33-9AC3-F3A6FAD8238A}" dt="2021-10-04T12:06:06.174" v="1072" actId="27636"/>
          <ac:spMkLst>
            <pc:docMk/>
            <pc:sldMk cId="4115347656" sldId="322"/>
            <ac:spMk id="3" creationId="{46E0CAF9-DCB0-4966-AE6F-9094CE0CB955}"/>
          </ac:spMkLst>
        </pc:spChg>
        <pc:picChg chg="add mod modCrop">
          <ac:chgData name="LESLYE ESTEFANIA CASTRO ERAS" userId="7e3e7b01-b50c-49cf-a17b-02be54cdd912" providerId="ADAL" clId="{4AD3B476-C2DD-4C33-9AC3-F3A6FAD8238A}" dt="2021-10-04T12:04:26.336" v="1054" actId="1076"/>
          <ac:picMkLst>
            <pc:docMk/>
            <pc:sldMk cId="4115347656" sldId="322"/>
            <ac:picMk id="6" creationId="{816E9900-B544-4C20-819F-03737962153C}"/>
          </ac:picMkLst>
        </pc:picChg>
        <pc:picChg chg="add del mod modCrop">
          <ac:chgData name="LESLYE ESTEFANIA CASTRO ERAS" userId="7e3e7b01-b50c-49cf-a17b-02be54cdd912" providerId="ADAL" clId="{4AD3B476-C2DD-4C33-9AC3-F3A6FAD8238A}" dt="2021-10-04T12:06:43.318" v="1077" actId="478"/>
          <ac:picMkLst>
            <pc:docMk/>
            <pc:sldMk cId="4115347656" sldId="322"/>
            <ac:picMk id="8" creationId="{E8F548DC-496C-4545-A5EE-A7D98B8EF9E1}"/>
          </ac:picMkLst>
        </pc:picChg>
        <pc:picChg chg="add mod">
          <ac:chgData name="LESLYE ESTEFANIA CASTRO ERAS" userId="7e3e7b01-b50c-49cf-a17b-02be54cdd912" providerId="ADAL" clId="{4AD3B476-C2DD-4C33-9AC3-F3A6FAD8238A}" dt="2021-10-04T12:06:52.429" v="1080" actId="1076"/>
          <ac:picMkLst>
            <pc:docMk/>
            <pc:sldMk cId="4115347656" sldId="322"/>
            <ac:picMk id="1026" creationId="{F538C9C4-136B-4D30-810F-F2D2BB873750}"/>
          </ac:picMkLst>
        </pc:picChg>
      </pc:sldChg>
      <pc:sldChg chg="addSp delSp modSp new mod">
        <pc:chgData name="LESLYE ESTEFANIA CASTRO ERAS" userId="7e3e7b01-b50c-49cf-a17b-02be54cdd912" providerId="ADAL" clId="{4AD3B476-C2DD-4C33-9AC3-F3A6FAD8238A}" dt="2021-10-04T12:08:14.189" v="1085" actId="1076"/>
        <pc:sldMkLst>
          <pc:docMk/>
          <pc:sldMk cId="37456930" sldId="323"/>
        </pc:sldMkLst>
        <pc:spChg chg="mod">
          <ac:chgData name="LESLYE ESTEFANIA CASTRO ERAS" userId="7e3e7b01-b50c-49cf-a17b-02be54cdd912" providerId="ADAL" clId="{4AD3B476-C2DD-4C33-9AC3-F3A6FAD8238A}" dt="2021-10-04T12:05:46.334" v="1066"/>
          <ac:spMkLst>
            <pc:docMk/>
            <pc:sldMk cId="37456930" sldId="323"/>
            <ac:spMk id="2" creationId="{746A96B0-3CCB-4C33-8D22-CA76FD3CBCDA}"/>
          </ac:spMkLst>
        </pc:spChg>
        <pc:spChg chg="mod">
          <ac:chgData name="LESLYE ESTEFANIA CASTRO ERAS" userId="7e3e7b01-b50c-49cf-a17b-02be54cdd912" providerId="ADAL" clId="{4AD3B476-C2DD-4C33-9AC3-F3A6FAD8238A}" dt="2021-10-04T12:06:17.006" v="1074" actId="6549"/>
          <ac:spMkLst>
            <pc:docMk/>
            <pc:sldMk cId="37456930" sldId="323"/>
            <ac:spMk id="3" creationId="{ED90E479-05F9-43D2-8C35-3335DDE4E1AE}"/>
          </ac:spMkLst>
        </pc:spChg>
        <pc:picChg chg="add del">
          <ac:chgData name="LESLYE ESTEFANIA CASTRO ERAS" userId="7e3e7b01-b50c-49cf-a17b-02be54cdd912" providerId="ADAL" clId="{4AD3B476-C2DD-4C33-9AC3-F3A6FAD8238A}" dt="2021-10-04T12:05:16.713" v="1062" actId="22"/>
          <ac:picMkLst>
            <pc:docMk/>
            <pc:sldMk cId="37456930" sldId="323"/>
            <ac:picMk id="6" creationId="{63926074-9675-4061-8EAB-E090A630FA26}"/>
          </ac:picMkLst>
        </pc:picChg>
        <pc:picChg chg="add mod">
          <ac:chgData name="LESLYE ESTEFANIA CASTRO ERAS" userId="7e3e7b01-b50c-49cf-a17b-02be54cdd912" providerId="ADAL" clId="{4AD3B476-C2DD-4C33-9AC3-F3A6FAD8238A}" dt="2021-10-04T12:08:12.364" v="1084" actId="1076"/>
          <ac:picMkLst>
            <pc:docMk/>
            <pc:sldMk cId="37456930" sldId="323"/>
            <ac:picMk id="7" creationId="{25B516C9-28B0-4FA2-A478-ABB1A164CEE5}"/>
          </ac:picMkLst>
        </pc:picChg>
        <pc:picChg chg="add mod">
          <ac:chgData name="LESLYE ESTEFANIA CASTRO ERAS" userId="7e3e7b01-b50c-49cf-a17b-02be54cdd912" providerId="ADAL" clId="{4AD3B476-C2DD-4C33-9AC3-F3A6FAD8238A}" dt="2021-10-04T12:08:14.189" v="1085" actId="1076"/>
          <ac:picMkLst>
            <pc:docMk/>
            <pc:sldMk cId="37456930" sldId="323"/>
            <ac:picMk id="2050" creationId="{0AAE245D-8FDD-45B7-8FDD-1FB26B6EF6B4}"/>
          </ac:picMkLst>
        </pc:picChg>
      </pc:sldChg>
      <pc:sldChg chg="add del">
        <pc:chgData name="LESLYE ESTEFANIA CASTRO ERAS" userId="7e3e7b01-b50c-49cf-a17b-02be54cdd912" providerId="ADAL" clId="{4AD3B476-C2DD-4C33-9AC3-F3A6FAD8238A}" dt="2021-10-04T12:06:26.705" v="1076" actId="47"/>
        <pc:sldMkLst>
          <pc:docMk/>
          <pc:sldMk cId="2663391056" sldId="324"/>
        </pc:sldMkLst>
      </pc:sldChg>
      <pc:sldChg chg="addSp modSp new mod">
        <pc:chgData name="LESLYE ESTEFANIA CASTRO ERAS" userId="7e3e7b01-b50c-49cf-a17b-02be54cdd912" providerId="ADAL" clId="{4AD3B476-C2DD-4C33-9AC3-F3A6FAD8238A}" dt="2021-10-04T12:15:51.476" v="1168" actId="21"/>
        <pc:sldMkLst>
          <pc:docMk/>
          <pc:sldMk cId="3619673105" sldId="324"/>
        </pc:sldMkLst>
        <pc:spChg chg="mod">
          <ac:chgData name="LESLYE ESTEFANIA CASTRO ERAS" userId="7e3e7b01-b50c-49cf-a17b-02be54cdd912" providerId="ADAL" clId="{4AD3B476-C2DD-4C33-9AC3-F3A6FAD8238A}" dt="2021-10-04T12:15:51.476" v="1168" actId="21"/>
          <ac:spMkLst>
            <pc:docMk/>
            <pc:sldMk cId="3619673105" sldId="324"/>
            <ac:spMk id="2" creationId="{0EC78C1C-7A88-4969-A472-2188DD1BBDAF}"/>
          </ac:spMkLst>
        </pc:spChg>
        <pc:spChg chg="mod">
          <ac:chgData name="LESLYE ESTEFANIA CASTRO ERAS" userId="7e3e7b01-b50c-49cf-a17b-02be54cdd912" providerId="ADAL" clId="{4AD3B476-C2DD-4C33-9AC3-F3A6FAD8238A}" dt="2021-10-04T12:15:32.444" v="1164" actId="1076"/>
          <ac:spMkLst>
            <pc:docMk/>
            <pc:sldMk cId="3619673105" sldId="324"/>
            <ac:spMk id="3" creationId="{CE82B8BC-662C-4FAD-92D8-7E2437ECCC1D}"/>
          </ac:spMkLst>
        </pc:spChg>
        <pc:picChg chg="add mod modCrop">
          <ac:chgData name="LESLYE ESTEFANIA CASTRO ERAS" userId="7e3e7b01-b50c-49cf-a17b-02be54cdd912" providerId="ADAL" clId="{4AD3B476-C2DD-4C33-9AC3-F3A6FAD8238A}" dt="2021-10-04T12:15:34.427" v="1165" actId="1076"/>
          <ac:picMkLst>
            <pc:docMk/>
            <pc:sldMk cId="3619673105" sldId="324"/>
            <ac:picMk id="6" creationId="{A546485A-0755-4D85-9CD3-1DC6CFB447AE}"/>
          </ac:picMkLst>
        </pc:picChg>
      </pc:sldChg>
      <pc:sldChg chg="addSp modSp new mod">
        <pc:chgData name="LESLYE ESTEFANIA CASTRO ERAS" userId="7e3e7b01-b50c-49cf-a17b-02be54cdd912" providerId="ADAL" clId="{4AD3B476-C2DD-4C33-9AC3-F3A6FAD8238A}" dt="2021-10-04T12:18:07.322" v="1193" actId="1076"/>
        <pc:sldMkLst>
          <pc:docMk/>
          <pc:sldMk cId="734274886" sldId="325"/>
        </pc:sldMkLst>
        <pc:spChg chg="mod">
          <ac:chgData name="LESLYE ESTEFANIA CASTRO ERAS" userId="7e3e7b01-b50c-49cf-a17b-02be54cdd912" providerId="ADAL" clId="{4AD3B476-C2DD-4C33-9AC3-F3A6FAD8238A}" dt="2021-10-04T12:15:54.463" v="1169"/>
          <ac:spMkLst>
            <pc:docMk/>
            <pc:sldMk cId="734274886" sldId="325"/>
            <ac:spMk id="2" creationId="{3AF47EFA-A269-4F99-A07D-2CBA8B239028}"/>
          </ac:spMkLst>
        </pc:spChg>
        <pc:spChg chg="mod">
          <ac:chgData name="LESLYE ESTEFANIA CASTRO ERAS" userId="7e3e7b01-b50c-49cf-a17b-02be54cdd912" providerId="ADAL" clId="{4AD3B476-C2DD-4C33-9AC3-F3A6FAD8238A}" dt="2021-10-04T12:16:59.618" v="1180" actId="1076"/>
          <ac:spMkLst>
            <pc:docMk/>
            <pc:sldMk cId="734274886" sldId="325"/>
            <ac:spMk id="3" creationId="{C8AB581F-8D49-4DBA-88C7-24DC7B157936}"/>
          </ac:spMkLst>
        </pc:spChg>
        <pc:spChg chg="add mod">
          <ac:chgData name="LESLYE ESTEFANIA CASTRO ERAS" userId="7e3e7b01-b50c-49cf-a17b-02be54cdd912" providerId="ADAL" clId="{4AD3B476-C2DD-4C33-9AC3-F3A6FAD8238A}" dt="2021-10-04T12:18:07.322" v="1193" actId="1076"/>
          <ac:spMkLst>
            <pc:docMk/>
            <pc:sldMk cId="734274886" sldId="325"/>
            <ac:spMk id="10" creationId="{11109E0B-D942-4071-A82F-59076E8EA244}"/>
          </ac:spMkLst>
        </pc:spChg>
        <pc:picChg chg="add mod modCrop">
          <ac:chgData name="LESLYE ESTEFANIA CASTRO ERAS" userId="7e3e7b01-b50c-49cf-a17b-02be54cdd912" providerId="ADAL" clId="{4AD3B476-C2DD-4C33-9AC3-F3A6FAD8238A}" dt="2021-10-04T12:17:07.665" v="1183" actId="1076"/>
          <ac:picMkLst>
            <pc:docMk/>
            <pc:sldMk cId="734274886" sldId="325"/>
            <ac:picMk id="6" creationId="{603F4BC2-BB69-4039-B58B-736C25079F1C}"/>
          </ac:picMkLst>
        </pc:picChg>
        <pc:picChg chg="add mod modCrop">
          <ac:chgData name="LESLYE ESTEFANIA CASTRO ERAS" userId="7e3e7b01-b50c-49cf-a17b-02be54cdd912" providerId="ADAL" clId="{4AD3B476-C2DD-4C33-9AC3-F3A6FAD8238A}" dt="2021-10-04T12:17:43.793" v="1191" actId="14100"/>
          <ac:picMkLst>
            <pc:docMk/>
            <pc:sldMk cId="734274886" sldId="325"/>
            <ac:picMk id="8" creationId="{5F954FBB-EC8C-482C-9FD4-FBA7D2E365FB}"/>
          </ac:picMkLst>
        </pc:picChg>
      </pc:sldChg>
      <pc:sldChg chg="addSp modSp new mod">
        <pc:chgData name="LESLYE ESTEFANIA CASTRO ERAS" userId="7e3e7b01-b50c-49cf-a17b-02be54cdd912" providerId="ADAL" clId="{4AD3B476-C2DD-4C33-9AC3-F3A6FAD8238A}" dt="2021-10-04T12:20:19.142" v="1209" actId="6549"/>
        <pc:sldMkLst>
          <pc:docMk/>
          <pc:sldMk cId="817562398" sldId="326"/>
        </pc:sldMkLst>
        <pc:spChg chg="mod">
          <ac:chgData name="LESLYE ESTEFANIA CASTRO ERAS" userId="7e3e7b01-b50c-49cf-a17b-02be54cdd912" providerId="ADAL" clId="{4AD3B476-C2DD-4C33-9AC3-F3A6FAD8238A}" dt="2021-10-04T12:18:16.796" v="1195"/>
          <ac:spMkLst>
            <pc:docMk/>
            <pc:sldMk cId="817562398" sldId="326"/>
            <ac:spMk id="2" creationId="{FC9E00A6-9F40-4432-8580-C02907A1633A}"/>
          </ac:spMkLst>
        </pc:spChg>
        <pc:spChg chg="mod">
          <ac:chgData name="LESLYE ESTEFANIA CASTRO ERAS" userId="7e3e7b01-b50c-49cf-a17b-02be54cdd912" providerId="ADAL" clId="{4AD3B476-C2DD-4C33-9AC3-F3A6FAD8238A}" dt="2021-10-04T12:20:01.115" v="1205" actId="14100"/>
          <ac:spMkLst>
            <pc:docMk/>
            <pc:sldMk cId="817562398" sldId="326"/>
            <ac:spMk id="3" creationId="{7F45AF26-2D07-4208-90B5-FBF6C64E2CEE}"/>
          </ac:spMkLst>
        </pc:spChg>
        <pc:spChg chg="add mod">
          <ac:chgData name="LESLYE ESTEFANIA CASTRO ERAS" userId="7e3e7b01-b50c-49cf-a17b-02be54cdd912" providerId="ADAL" clId="{4AD3B476-C2DD-4C33-9AC3-F3A6FAD8238A}" dt="2021-10-04T12:20:19.142" v="1209" actId="6549"/>
          <ac:spMkLst>
            <pc:docMk/>
            <pc:sldMk cId="817562398" sldId="326"/>
            <ac:spMk id="6" creationId="{F078DCF3-E8E3-4856-A46D-3E5C85FFE04E}"/>
          </ac:spMkLst>
        </pc:spChg>
        <pc:picChg chg="add mod">
          <ac:chgData name="LESLYE ESTEFANIA CASTRO ERAS" userId="7e3e7b01-b50c-49cf-a17b-02be54cdd912" providerId="ADAL" clId="{4AD3B476-C2DD-4C33-9AC3-F3A6FAD8238A}" dt="2021-10-04T12:19:50.220" v="1203" actId="1076"/>
          <ac:picMkLst>
            <pc:docMk/>
            <pc:sldMk cId="817562398" sldId="326"/>
            <ac:picMk id="3074" creationId="{2C1195CC-53F6-4772-A3F6-BDFF9163AEF7}"/>
          </ac:picMkLst>
        </pc:picChg>
      </pc:sldChg>
      <pc:sldChg chg="addSp modSp new mod">
        <pc:chgData name="LESLYE ESTEFANIA CASTRO ERAS" userId="7e3e7b01-b50c-49cf-a17b-02be54cdd912" providerId="ADAL" clId="{4AD3B476-C2DD-4C33-9AC3-F3A6FAD8238A}" dt="2021-10-04T12:22:29.295" v="1256" actId="1076"/>
        <pc:sldMkLst>
          <pc:docMk/>
          <pc:sldMk cId="1244512304" sldId="327"/>
        </pc:sldMkLst>
        <pc:spChg chg="mod">
          <ac:chgData name="LESLYE ESTEFANIA CASTRO ERAS" userId="7e3e7b01-b50c-49cf-a17b-02be54cdd912" providerId="ADAL" clId="{4AD3B476-C2DD-4C33-9AC3-F3A6FAD8238A}" dt="2021-10-04T12:20:45.123" v="1211"/>
          <ac:spMkLst>
            <pc:docMk/>
            <pc:sldMk cId="1244512304" sldId="327"/>
            <ac:spMk id="2" creationId="{BA77BC77-256C-429D-B2F7-90452A1664B4}"/>
          </ac:spMkLst>
        </pc:spChg>
        <pc:spChg chg="mod">
          <ac:chgData name="LESLYE ESTEFANIA CASTRO ERAS" userId="7e3e7b01-b50c-49cf-a17b-02be54cdd912" providerId="ADAL" clId="{4AD3B476-C2DD-4C33-9AC3-F3A6FAD8238A}" dt="2021-10-04T12:22:13.610" v="1251" actId="21"/>
          <ac:spMkLst>
            <pc:docMk/>
            <pc:sldMk cId="1244512304" sldId="327"/>
            <ac:spMk id="3" creationId="{57B83EF4-D035-412B-97FE-FD322049D18E}"/>
          </ac:spMkLst>
        </pc:spChg>
        <pc:spChg chg="add mod">
          <ac:chgData name="LESLYE ESTEFANIA CASTRO ERAS" userId="7e3e7b01-b50c-49cf-a17b-02be54cdd912" providerId="ADAL" clId="{4AD3B476-C2DD-4C33-9AC3-F3A6FAD8238A}" dt="2021-10-04T12:22:29.295" v="1256" actId="1076"/>
          <ac:spMkLst>
            <pc:docMk/>
            <pc:sldMk cId="1244512304" sldId="327"/>
            <ac:spMk id="6" creationId="{37B2159D-6E51-4F78-BFFB-B18049AA3163}"/>
          </ac:spMkLst>
        </pc:spChg>
        <pc:picChg chg="add mod modCrop">
          <ac:chgData name="LESLYE ESTEFANIA CASTRO ERAS" userId="7e3e7b01-b50c-49cf-a17b-02be54cdd912" providerId="ADAL" clId="{4AD3B476-C2DD-4C33-9AC3-F3A6FAD8238A}" dt="2021-10-04T12:22:09.148" v="1250" actId="1076"/>
          <ac:picMkLst>
            <pc:docMk/>
            <pc:sldMk cId="1244512304" sldId="327"/>
            <ac:picMk id="8" creationId="{66089C53-D66F-40F5-AD4B-ADECCEAA242A}"/>
          </ac:picMkLst>
        </pc:picChg>
      </pc:sldChg>
      <pc:sldChg chg="addSp modSp new mod">
        <pc:chgData name="LESLYE ESTEFANIA CASTRO ERAS" userId="7e3e7b01-b50c-49cf-a17b-02be54cdd912" providerId="ADAL" clId="{4AD3B476-C2DD-4C33-9AC3-F3A6FAD8238A}" dt="2021-10-04T12:23:15.084" v="1268" actId="14100"/>
        <pc:sldMkLst>
          <pc:docMk/>
          <pc:sldMk cId="2974322186" sldId="328"/>
        </pc:sldMkLst>
        <pc:spChg chg="mod">
          <ac:chgData name="LESLYE ESTEFANIA CASTRO ERAS" userId="7e3e7b01-b50c-49cf-a17b-02be54cdd912" providerId="ADAL" clId="{4AD3B476-C2DD-4C33-9AC3-F3A6FAD8238A}" dt="2021-10-04T12:22:24.666" v="1254"/>
          <ac:spMkLst>
            <pc:docMk/>
            <pc:sldMk cId="2974322186" sldId="328"/>
            <ac:spMk id="2" creationId="{A5D5F59F-1465-4C83-9326-96C51A79B55D}"/>
          </ac:spMkLst>
        </pc:spChg>
        <pc:spChg chg="mod">
          <ac:chgData name="LESLYE ESTEFANIA CASTRO ERAS" userId="7e3e7b01-b50c-49cf-a17b-02be54cdd912" providerId="ADAL" clId="{4AD3B476-C2DD-4C33-9AC3-F3A6FAD8238A}" dt="2021-10-04T12:22:46.281" v="1262" actId="1076"/>
          <ac:spMkLst>
            <pc:docMk/>
            <pc:sldMk cId="2974322186" sldId="328"/>
            <ac:spMk id="3" creationId="{98B613D0-AC20-4491-83D2-93C51E0F2C14}"/>
          </ac:spMkLst>
        </pc:spChg>
        <pc:spChg chg="add mod">
          <ac:chgData name="LESLYE ESTEFANIA CASTRO ERAS" userId="7e3e7b01-b50c-49cf-a17b-02be54cdd912" providerId="ADAL" clId="{4AD3B476-C2DD-4C33-9AC3-F3A6FAD8238A}" dt="2021-10-04T12:22:36.487" v="1257"/>
          <ac:spMkLst>
            <pc:docMk/>
            <pc:sldMk cId="2974322186" sldId="328"/>
            <ac:spMk id="5" creationId="{AB7ADDFF-67AC-4A4C-A22F-38AAAF6E8F7A}"/>
          </ac:spMkLst>
        </pc:spChg>
        <pc:picChg chg="add mod modCrop">
          <ac:chgData name="LESLYE ESTEFANIA CASTRO ERAS" userId="7e3e7b01-b50c-49cf-a17b-02be54cdd912" providerId="ADAL" clId="{4AD3B476-C2DD-4C33-9AC3-F3A6FAD8238A}" dt="2021-10-04T12:23:15.084" v="1268" actId="14100"/>
          <ac:picMkLst>
            <pc:docMk/>
            <pc:sldMk cId="2974322186" sldId="328"/>
            <ac:picMk id="7" creationId="{0B6F1438-905A-446A-94E9-87442B673E2C}"/>
          </ac:picMkLst>
        </pc:picChg>
      </pc:sldChg>
      <pc:sldChg chg="addSp delSp modSp new mod">
        <pc:chgData name="LESLYE ESTEFANIA CASTRO ERAS" userId="7e3e7b01-b50c-49cf-a17b-02be54cdd912" providerId="ADAL" clId="{4AD3B476-C2DD-4C33-9AC3-F3A6FAD8238A}" dt="2021-10-04T12:26:46.205" v="1306" actId="6549"/>
        <pc:sldMkLst>
          <pc:docMk/>
          <pc:sldMk cId="560965370" sldId="329"/>
        </pc:sldMkLst>
        <pc:spChg chg="mod">
          <ac:chgData name="LESLYE ESTEFANIA CASTRO ERAS" userId="7e3e7b01-b50c-49cf-a17b-02be54cdd912" providerId="ADAL" clId="{4AD3B476-C2DD-4C33-9AC3-F3A6FAD8238A}" dt="2021-10-04T12:23:40.249" v="1270"/>
          <ac:spMkLst>
            <pc:docMk/>
            <pc:sldMk cId="560965370" sldId="329"/>
            <ac:spMk id="2" creationId="{882FB5B6-62CB-46F6-AECA-264D2D20EE25}"/>
          </ac:spMkLst>
        </pc:spChg>
        <pc:spChg chg="del">
          <ac:chgData name="LESLYE ESTEFANIA CASTRO ERAS" userId="7e3e7b01-b50c-49cf-a17b-02be54cdd912" providerId="ADAL" clId="{4AD3B476-C2DD-4C33-9AC3-F3A6FAD8238A}" dt="2021-10-04T12:24:14.677" v="1275" actId="478"/>
          <ac:spMkLst>
            <pc:docMk/>
            <pc:sldMk cId="560965370" sldId="329"/>
            <ac:spMk id="3" creationId="{68D33919-81C1-45DF-887E-F9D9D6DCBB90}"/>
          </ac:spMkLst>
        </pc:spChg>
        <pc:spChg chg="add mod">
          <ac:chgData name="LESLYE ESTEFANIA CASTRO ERAS" userId="7e3e7b01-b50c-49cf-a17b-02be54cdd912" providerId="ADAL" clId="{4AD3B476-C2DD-4C33-9AC3-F3A6FAD8238A}" dt="2021-10-04T12:23:53.702" v="1272" actId="1076"/>
          <ac:spMkLst>
            <pc:docMk/>
            <pc:sldMk cId="560965370" sldId="329"/>
            <ac:spMk id="6" creationId="{BE4018B0-BF55-49A0-B1E1-3E7549345CA3}"/>
          </ac:spMkLst>
        </pc:spChg>
        <pc:spChg chg="add mod">
          <ac:chgData name="LESLYE ESTEFANIA CASTRO ERAS" userId="7e3e7b01-b50c-49cf-a17b-02be54cdd912" providerId="ADAL" clId="{4AD3B476-C2DD-4C33-9AC3-F3A6FAD8238A}" dt="2021-10-04T12:24:56.278" v="1282" actId="14100"/>
          <ac:spMkLst>
            <pc:docMk/>
            <pc:sldMk cId="560965370" sldId="329"/>
            <ac:spMk id="8" creationId="{1B6DE27B-A685-4F15-AB71-EA0AAF4A0042}"/>
          </ac:spMkLst>
        </pc:spChg>
        <pc:spChg chg="add mod">
          <ac:chgData name="LESLYE ESTEFANIA CASTRO ERAS" userId="7e3e7b01-b50c-49cf-a17b-02be54cdd912" providerId="ADAL" clId="{4AD3B476-C2DD-4C33-9AC3-F3A6FAD8238A}" dt="2021-10-04T12:25:38.247" v="1298" actId="20577"/>
          <ac:spMkLst>
            <pc:docMk/>
            <pc:sldMk cId="560965370" sldId="329"/>
            <ac:spMk id="12" creationId="{41BF8A2A-9068-41F1-B5EA-409408CA4759}"/>
          </ac:spMkLst>
        </pc:spChg>
        <pc:spChg chg="add mod">
          <ac:chgData name="LESLYE ESTEFANIA CASTRO ERAS" userId="7e3e7b01-b50c-49cf-a17b-02be54cdd912" providerId="ADAL" clId="{4AD3B476-C2DD-4C33-9AC3-F3A6FAD8238A}" dt="2021-10-04T12:26:46.205" v="1306" actId="6549"/>
          <ac:spMkLst>
            <pc:docMk/>
            <pc:sldMk cId="560965370" sldId="329"/>
            <ac:spMk id="14" creationId="{3C0398B8-8072-4E9A-9FE8-53EF63EB214F}"/>
          </ac:spMkLst>
        </pc:spChg>
        <pc:picChg chg="add mod modCrop">
          <ac:chgData name="LESLYE ESTEFANIA CASTRO ERAS" userId="7e3e7b01-b50c-49cf-a17b-02be54cdd912" providerId="ADAL" clId="{4AD3B476-C2DD-4C33-9AC3-F3A6FAD8238A}" dt="2021-10-04T12:25:07.018" v="1285" actId="14100"/>
          <ac:picMkLst>
            <pc:docMk/>
            <pc:sldMk cId="560965370" sldId="329"/>
            <ac:picMk id="10" creationId="{AEE9E811-894E-4062-A604-DAE444E0B182}"/>
          </ac:picMkLst>
        </pc:picChg>
      </pc:sldChg>
      <pc:sldChg chg="addSp modSp new mod">
        <pc:chgData name="LESLYE ESTEFANIA CASTRO ERAS" userId="7e3e7b01-b50c-49cf-a17b-02be54cdd912" providerId="ADAL" clId="{4AD3B476-C2DD-4C33-9AC3-F3A6FAD8238A}" dt="2021-10-04T12:29:50.340" v="1358" actId="14100"/>
        <pc:sldMkLst>
          <pc:docMk/>
          <pc:sldMk cId="2919281072" sldId="330"/>
        </pc:sldMkLst>
        <pc:spChg chg="mod">
          <ac:chgData name="LESLYE ESTEFANIA CASTRO ERAS" userId="7e3e7b01-b50c-49cf-a17b-02be54cdd912" providerId="ADAL" clId="{4AD3B476-C2DD-4C33-9AC3-F3A6FAD8238A}" dt="2021-10-04T12:28:25.354" v="1345"/>
          <ac:spMkLst>
            <pc:docMk/>
            <pc:sldMk cId="2919281072" sldId="330"/>
            <ac:spMk id="2" creationId="{E71E8A8F-AD76-4E9C-89BD-5DCD5E151011}"/>
          </ac:spMkLst>
        </pc:spChg>
        <pc:spChg chg="mod">
          <ac:chgData name="LESLYE ESTEFANIA CASTRO ERAS" userId="7e3e7b01-b50c-49cf-a17b-02be54cdd912" providerId="ADAL" clId="{4AD3B476-C2DD-4C33-9AC3-F3A6FAD8238A}" dt="2021-10-04T12:29:00.126" v="1350" actId="1076"/>
          <ac:spMkLst>
            <pc:docMk/>
            <pc:sldMk cId="2919281072" sldId="330"/>
            <ac:spMk id="3" creationId="{A690F92E-792F-4E30-AAB9-F5DB355BB137}"/>
          </ac:spMkLst>
        </pc:spChg>
        <pc:spChg chg="add mod">
          <ac:chgData name="LESLYE ESTEFANIA CASTRO ERAS" userId="7e3e7b01-b50c-49cf-a17b-02be54cdd912" providerId="ADAL" clId="{4AD3B476-C2DD-4C33-9AC3-F3A6FAD8238A}" dt="2021-10-04T12:29:44.846" v="1357" actId="1076"/>
          <ac:spMkLst>
            <pc:docMk/>
            <pc:sldMk cId="2919281072" sldId="330"/>
            <ac:spMk id="10" creationId="{93E22939-3603-46EA-BE82-8893717559C5}"/>
          </ac:spMkLst>
        </pc:spChg>
        <pc:picChg chg="add mod modCrop">
          <ac:chgData name="LESLYE ESTEFANIA CASTRO ERAS" userId="7e3e7b01-b50c-49cf-a17b-02be54cdd912" providerId="ADAL" clId="{4AD3B476-C2DD-4C33-9AC3-F3A6FAD8238A}" dt="2021-10-04T12:29:02.164" v="1351" actId="1076"/>
          <ac:picMkLst>
            <pc:docMk/>
            <pc:sldMk cId="2919281072" sldId="330"/>
            <ac:picMk id="6" creationId="{B94A83DA-1000-4F9D-9B2E-9B415AC63F68}"/>
          </ac:picMkLst>
        </pc:picChg>
        <pc:picChg chg="add mod modCrop">
          <ac:chgData name="LESLYE ESTEFANIA CASTRO ERAS" userId="7e3e7b01-b50c-49cf-a17b-02be54cdd912" providerId="ADAL" clId="{4AD3B476-C2DD-4C33-9AC3-F3A6FAD8238A}" dt="2021-10-04T12:29:50.340" v="1358" actId="14100"/>
          <ac:picMkLst>
            <pc:docMk/>
            <pc:sldMk cId="2919281072" sldId="330"/>
            <ac:picMk id="8" creationId="{183A8E18-9284-44EF-A12D-1B1DE8726D43}"/>
          </ac:picMkLst>
        </pc:picChg>
      </pc:sldChg>
      <pc:sldChg chg="modSp new mod">
        <pc:chgData name="LESLYE ESTEFANIA CASTRO ERAS" userId="7e3e7b01-b50c-49cf-a17b-02be54cdd912" providerId="ADAL" clId="{4AD3B476-C2DD-4C33-9AC3-F3A6FAD8238A}" dt="2021-10-04T12:32:04.125" v="1364" actId="6549"/>
        <pc:sldMkLst>
          <pc:docMk/>
          <pc:sldMk cId="3667290864" sldId="331"/>
        </pc:sldMkLst>
        <pc:spChg chg="mod">
          <ac:chgData name="LESLYE ESTEFANIA CASTRO ERAS" userId="7e3e7b01-b50c-49cf-a17b-02be54cdd912" providerId="ADAL" clId="{4AD3B476-C2DD-4C33-9AC3-F3A6FAD8238A}" dt="2021-10-04T12:31:51.731" v="1361"/>
          <ac:spMkLst>
            <pc:docMk/>
            <pc:sldMk cId="3667290864" sldId="331"/>
            <ac:spMk id="2" creationId="{B598B630-D476-46AF-B906-426D98578AFA}"/>
          </ac:spMkLst>
        </pc:spChg>
        <pc:spChg chg="mod">
          <ac:chgData name="LESLYE ESTEFANIA CASTRO ERAS" userId="7e3e7b01-b50c-49cf-a17b-02be54cdd912" providerId="ADAL" clId="{4AD3B476-C2DD-4C33-9AC3-F3A6FAD8238A}" dt="2021-10-04T12:32:04.125" v="1364" actId="6549"/>
          <ac:spMkLst>
            <pc:docMk/>
            <pc:sldMk cId="3667290864" sldId="331"/>
            <ac:spMk id="3" creationId="{16BEA62F-9E8B-4158-ACB7-E94EE959397C}"/>
          </ac:spMkLst>
        </pc:spChg>
      </pc:sldChg>
      <pc:sldChg chg="modSp new mod">
        <pc:chgData name="LESLYE ESTEFANIA CASTRO ERAS" userId="7e3e7b01-b50c-49cf-a17b-02be54cdd912" providerId="ADAL" clId="{4AD3B476-C2DD-4C33-9AC3-F3A6FAD8238A}" dt="2021-10-04T12:43:15.371" v="1424" actId="255"/>
        <pc:sldMkLst>
          <pc:docMk/>
          <pc:sldMk cId="4227411014" sldId="332"/>
        </pc:sldMkLst>
        <pc:spChg chg="mod">
          <ac:chgData name="LESLYE ESTEFANIA CASTRO ERAS" userId="7e3e7b01-b50c-49cf-a17b-02be54cdd912" providerId="ADAL" clId="{4AD3B476-C2DD-4C33-9AC3-F3A6FAD8238A}" dt="2021-10-04T12:43:15.371" v="1424" actId="255"/>
          <ac:spMkLst>
            <pc:docMk/>
            <pc:sldMk cId="4227411014" sldId="332"/>
            <ac:spMk id="2" creationId="{01FB6907-08D0-47D3-A321-A8852FDAC172}"/>
          </ac:spMkLst>
        </pc:spChg>
        <pc:spChg chg="mod">
          <ac:chgData name="LESLYE ESTEFANIA CASTRO ERAS" userId="7e3e7b01-b50c-49cf-a17b-02be54cdd912" providerId="ADAL" clId="{4AD3B476-C2DD-4C33-9AC3-F3A6FAD8238A}" dt="2021-10-04T12:42:04.247" v="1418" actId="6549"/>
          <ac:spMkLst>
            <pc:docMk/>
            <pc:sldMk cId="4227411014" sldId="332"/>
            <ac:spMk id="3" creationId="{5CB3FCF7-D237-482C-B1D4-43E25100ECF5}"/>
          </ac:spMkLst>
        </pc:spChg>
      </pc:sldChg>
      <pc:sldChg chg="addSp modSp new mod">
        <pc:chgData name="LESLYE ESTEFANIA CASTRO ERAS" userId="7e3e7b01-b50c-49cf-a17b-02be54cdd912" providerId="ADAL" clId="{4AD3B476-C2DD-4C33-9AC3-F3A6FAD8238A}" dt="2021-10-04T12:46:33.011" v="1464" actId="14100"/>
        <pc:sldMkLst>
          <pc:docMk/>
          <pc:sldMk cId="2825730451" sldId="333"/>
        </pc:sldMkLst>
        <pc:spChg chg="mod">
          <ac:chgData name="LESLYE ESTEFANIA CASTRO ERAS" userId="7e3e7b01-b50c-49cf-a17b-02be54cdd912" providerId="ADAL" clId="{4AD3B476-C2DD-4C33-9AC3-F3A6FAD8238A}" dt="2021-10-04T12:43:24.489" v="1425"/>
          <ac:spMkLst>
            <pc:docMk/>
            <pc:sldMk cId="2825730451" sldId="333"/>
            <ac:spMk id="2" creationId="{2AA2F1C7-C271-4046-B5EF-FB2D061A5B4E}"/>
          </ac:spMkLst>
        </pc:spChg>
        <pc:spChg chg="mod">
          <ac:chgData name="LESLYE ESTEFANIA CASTRO ERAS" userId="7e3e7b01-b50c-49cf-a17b-02be54cdd912" providerId="ADAL" clId="{4AD3B476-C2DD-4C33-9AC3-F3A6FAD8238A}" dt="2021-10-04T12:43:52.927" v="1451" actId="14100"/>
          <ac:spMkLst>
            <pc:docMk/>
            <pc:sldMk cId="2825730451" sldId="333"/>
            <ac:spMk id="3" creationId="{97773E2D-BEEB-4615-A44F-F7B6004685D0}"/>
          </ac:spMkLst>
        </pc:spChg>
        <pc:picChg chg="add mod modCrop">
          <ac:chgData name="LESLYE ESTEFANIA CASTRO ERAS" userId="7e3e7b01-b50c-49cf-a17b-02be54cdd912" providerId="ADAL" clId="{4AD3B476-C2DD-4C33-9AC3-F3A6FAD8238A}" dt="2021-10-04T12:46:07.951" v="1456" actId="1076"/>
          <ac:picMkLst>
            <pc:docMk/>
            <pc:sldMk cId="2825730451" sldId="333"/>
            <ac:picMk id="6" creationId="{876919F6-F759-4F8B-94B5-2FD0AA016C14}"/>
          </ac:picMkLst>
        </pc:picChg>
        <pc:picChg chg="add mod modCrop">
          <ac:chgData name="LESLYE ESTEFANIA CASTRO ERAS" userId="7e3e7b01-b50c-49cf-a17b-02be54cdd912" providerId="ADAL" clId="{4AD3B476-C2DD-4C33-9AC3-F3A6FAD8238A}" dt="2021-10-04T12:46:33.011" v="1464" actId="14100"/>
          <ac:picMkLst>
            <pc:docMk/>
            <pc:sldMk cId="2825730451" sldId="333"/>
            <ac:picMk id="8" creationId="{6FD427F7-28F5-4978-8681-CEAD97B7D71D}"/>
          </ac:picMkLst>
        </pc:picChg>
      </pc:sldChg>
      <pc:sldChg chg="addSp delSp modSp new mod">
        <pc:chgData name="LESLYE ESTEFANIA CASTRO ERAS" userId="7e3e7b01-b50c-49cf-a17b-02be54cdd912" providerId="ADAL" clId="{4AD3B476-C2DD-4C33-9AC3-F3A6FAD8238A}" dt="2021-10-04T12:52:41.696" v="1480" actId="1076"/>
        <pc:sldMkLst>
          <pc:docMk/>
          <pc:sldMk cId="845827767" sldId="334"/>
        </pc:sldMkLst>
        <pc:spChg chg="mod">
          <ac:chgData name="LESLYE ESTEFANIA CASTRO ERAS" userId="7e3e7b01-b50c-49cf-a17b-02be54cdd912" providerId="ADAL" clId="{4AD3B476-C2DD-4C33-9AC3-F3A6FAD8238A}" dt="2021-10-04T12:52:37.507" v="1478"/>
          <ac:spMkLst>
            <pc:docMk/>
            <pc:sldMk cId="845827767" sldId="334"/>
            <ac:spMk id="2" creationId="{335087C8-D44E-4217-A9D8-AB1AD243F14D}"/>
          </ac:spMkLst>
        </pc:spChg>
        <pc:spChg chg="del">
          <ac:chgData name="LESLYE ESTEFANIA CASTRO ERAS" userId="7e3e7b01-b50c-49cf-a17b-02be54cdd912" providerId="ADAL" clId="{4AD3B476-C2DD-4C33-9AC3-F3A6FAD8238A}" dt="2021-10-04T12:51:59.725" v="1470" actId="22"/>
          <ac:spMkLst>
            <pc:docMk/>
            <pc:sldMk cId="845827767" sldId="334"/>
            <ac:spMk id="3" creationId="{529D53C0-A6C3-473D-85B1-2DD34713F570}"/>
          </ac:spMkLst>
        </pc:spChg>
        <pc:picChg chg="add mod modCrop">
          <ac:chgData name="LESLYE ESTEFANIA CASTRO ERAS" userId="7e3e7b01-b50c-49cf-a17b-02be54cdd912" providerId="ADAL" clId="{4AD3B476-C2DD-4C33-9AC3-F3A6FAD8238A}" dt="2021-10-04T12:52:40.078" v="1479" actId="1076"/>
          <ac:picMkLst>
            <pc:docMk/>
            <pc:sldMk cId="845827767" sldId="334"/>
            <ac:picMk id="6" creationId="{4CC19D3E-6D1D-4FE6-AB0D-04E983C736F4}"/>
          </ac:picMkLst>
        </pc:picChg>
        <pc:picChg chg="add mod ord modCrop">
          <ac:chgData name="LESLYE ESTEFANIA CASTRO ERAS" userId="7e3e7b01-b50c-49cf-a17b-02be54cdd912" providerId="ADAL" clId="{4AD3B476-C2DD-4C33-9AC3-F3A6FAD8238A}" dt="2021-10-04T12:52:41.696" v="1480" actId="1076"/>
          <ac:picMkLst>
            <pc:docMk/>
            <pc:sldMk cId="845827767" sldId="334"/>
            <ac:picMk id="8" creationId="{6572A3DA-C4F0-4D8F-91BB-858B48A62B52}"/>
          </ac:picMkLst>
        </pc:picChg>
      </pc:sldChg>
      <pc:sldChg chg="modSp new mod">
        <pc:chgData name="LESLYE ESTEFANIA CASTRO ERAS" userId="7e3e7b01-b50c-49cf-a17b-02be54cdd912" providerId="ADAL" clId="{4AD3B476-C2DD-4C33-9AC3-F3A6FAD8238A}" dt="2021-10-04T12:57:16.457" v="1496" actId="6549"/>
        <pc:sldMkLst>
          <pc:docMk/>
          <pc:sldMk cId="3940520732" sldId="335"/>
        </pc:sldMkLst>
        <pc:spChg chg="mod">
          <ac:chgData name="LESLYE ESTEFANIA CASTRO ERAS" userId="7e3e7b01-b50c-49cf-a17b-02be54cdd912" providerId="ADAL" clId="{4AD3B476-C2DD-4C33-9AC3-F3A6FAD8238A}" dt="2021-10-04T12:55:06.995" v="1482"/>
          <ac:spMkLst>
            <pc:docMk/>
            <pc:sldMk cId="3940520732" sldId="335"/>
            <ac:spMk id="2" creationId="{F54DAE94-5C4A-454C-9A89-DC36C193478D}"/>
          </ac:spMkLst>
        </pc:spChg>
        <pc:spChg chg="mod">
          <ac:chgData name="LESLYE ESTEFANIA CASTRO ERAS" userId="7e3e7b01-b50c-49cf-a17b-02be54cdd912" providerId="ADAL" clId="{4AD3B476-C2DD-4C33-9AC3-F3A6FAD8238A}" dt="2021-10-04T12:57:16.457" v="1496" actId="6549"/>
          <ac:spMkLst>
            <pc:docMk/>
            <pc:sldMk cId="3940520732" sldId="335"/>
            <ac:spMk id="3" creationId="{D92FB88D-4023-43E4-858A-A34BFE0D04FF}"/>
          </ac:spMkLst>
        </pc:spChg>
      </pc:sldChg>
      <pc:sldChg chg="addSp modSp new mod">
        <pc:chgData name="LESLYE ESTEFANIA CASTRO ERAS" userId="7e3e7b01-b50c-49cf-a17b-02be54cdd912" providerId="ADAL" clId="{4AD3B476-C2DD-4C33-9AC3-F3A6FAD8238A}" dt="2021-10-04T12:59:49.857" v="1514" actId="1076"/>
        <pc:sldMkLst>
          <pc:docMk/>
          <pc:sldMk cId="2586816750" sldId="336"/>
        </pc:sldMkLst>
        <pc:spChg chg="mod">
          <ac:chgData name="LESLYE ESTEFANIA CASTRO ERAS" userId="7e3e7b01-b50c-49cf-a17b-02be54cdd912" providerId="ADAL" clId="{4AD3B476-C2DD-4C33-9AC3-F3A6FAD8238A}" dt="2021-10-04T12:58:19.390" v="1499"/>
          <ac:spMkLst>
            <pc:docMk/>
            <pc:sldMk cId="2586816750" sldId="336"/>
            <ac:spMk id="2" creationId="{EE85AD36-0D8E-4859-B95F-63FADF428AE8}"/>
          </ac:spMkLst>
        </pc:spChg>
        <pc:spChg chg="mod">
          <ac:chgData name="LESLYE ESTEFANIA CASTRO ERAS" userId="7e3e7b01-b50c-49cf-a17b-02be54cdd912" providerId="ADAL" clId="{4AD3B476-C2DD-4C33-9AC3-F3A6FAD8238A}" dt="2021-10-04T12:59:05.570" v="1504" actId="27636"/>
          <ac:spMkLst>
            <pc:docMk/>
            <pc:sldMk cId="2586816750" sldId="336"/>
            <ac:spMk id="3" creationId="{9363957D-8F5B-4596-B169-3C259473111B}"/>
          </ac:spMkLst>
        </pc:spChg>
        <pc:picChg chg="add mod modCrop">
          <ac:chgData name="LESLYE ESTEFANIA CASTRO ERAS" userId="7e3e7b01-b50c-49cf-a17b-02be54cdd912" providerId="ADAL" clId="{4AD3B476-C2DD-4C33-9AC3-F3A6FAD8238A}" dt="2021-10-04T12:59:49.857" v="1514" actId="1076"/>
          <ac:picMkLst>
            <pc:docMk/>
            <pc:sldMk cId="2586816750" sldId="336"/>
            <ac:picMk id="6" creationId="{4A4DEDE2-8E09-43D7-89F5-0284EDD0AF6B}"/>
          </ac:picMkLst>
        </pc:picChg>
      </pc:sldChg>
      <pc:sldChg chg="modSp new mod">
        <pc:chgData name="LESLYE ESTEFANIA CASTRO ERAS" userId="7e3e7b01-b50c-49cf-a17b-02be54cdd912" providerId="ADAL" clId="{4AD3B476-C2DD-4C33-9AC3-F3A6FAD8238A}" dt="2021-10-04T13:02:01.494" v="1551" actId="20577"/>
        <pc:sldMkLst>
          <pc:docMk/>
          <pc:sldMk cId="2486710647" sldId="337"/>
        </pc:sldMkLst>
        <pc:spChg chg="mod">
          <ac:chgData name="LESLYE ESTEFANIA CASTRO ERAS" userId="7e3e7b01-b50c-49cf-a17b-02be54cdd912" providerId="ADAL" clId="{4AD3B476-C2DD-4C33-9AC3-F3A6FAD8238A}" dt="2021-10-04T13:00:35.352" v="1517"/>
          <ac:spMkLst>
            <pc:docMk/>
            <pc:sldMk cId="2486710647" sldId="337"/>
            <ac:spMk id="2" creationId="{E210CE83-52EF-494F-BB6D-20B36ED1D6B4}"/>
          </ac:spMkLst>
        </pc:spChg>
        <pc:spChg chg="mod">
          <ac:chgData name="LESLYE ESTEFANIA CASTRO ERAS" userId="7e3e7b01-b50c-49cf-a17b-02be54cdd912" providerId="ADAL" clId="{4AD3B476-C2DD-4C33-9AC3-F3A6FAD8238A}" dt="2021-10-04T13:02:01.494" v="1551" actId="20577"/>
          <ac:spMkLst>
            <pc:docMk/>
            <pc:sldMk cId="2486710647" sldId="337"/>
            <ac:spMk id="3" creationId="{33170AF5-BDA8-469F-AA29-8CEF738D55A9}"/>
          </ac:spMkLst>
        </pc:spChg>
      </pc:sldChg>
      <pc:sldChg chg="modSp new mod">
        <pc:chgData name="LESLYE ESTEFANIA CASTRO ERAS" userId="7e3e7b01-b50c-49cf-a17b-02be54cdd912" providerId="ADAL" clId="{4AD3B476-C2DD-4C33-9AC3-F3A6FAD8238A}" dt="2021-10-04T13:06:54.063" v="1577" actId="27636"/>
        <pc:sldMkLst>
          <pc:docMk/>
          <pc:sldMk cId="3129408967" sldId="338"/>
        </pc:sldMkLst>
        <pc:spChg chg="mod">
          <ac:chgData name="LESLYE ESTEFANIA CASTRO ERAS" userId="7e3e7b01-b50c-49cf-a17b-02be54cdd912" providerId="ADAL" clId="{4AD3B476-C2DD-4C33-9AC3-F3A6FAD8238A}" dt="2021-10-04T13:05:55.518" v="1574"/>
          <ac:spMkLst>
            <pc:docMk/>
            <pc:sldMk cId="3129408967" sldId="338"/>
            <ac:spMk id="2" creationId="{93F4FE10-D314-4407-97F4-A5D78E414FFB}"/>
          </ac:spMkLst>
        </pc:spChg>
        <pc:spChg chg="mod">
          <ac:chgData name="LESLYE ESTEFANIA CASTRO ERAS" userId="7e3e7b01-b50c-49cf-a17b-02be54cdd912" providerId="ADAL" clId="{4AD3B476-C2DD-4C33-9AC3-F3A6FAD8238A}" dt="2021-10-04T13:06:54.063" v="1577" actId="27636"/>
          <ac:spMkLst>
            <pc:docMk/>
            <pc:sldMk cId="3129408967" sldId="338"/>
            <ac:spMk id="3" creationId="{DE47A65D-5088-4E10-829D-1B36F4F63D43}"/>
          </ac:spMkLst>
        </pc:spChg>
      </pc:sldChg>
      <pc:sldChg chg="addSp modSp new mod">
        <pc:chgData name="LESLYE ESTEFANIA CASTRO ERAS" userId="7e3e7b01-b50c-49cf-a17b-02be54cdd912" providerId="ADAL" clId="{4AD3B476-C2DD-4C33-9AC3-F3A6FAD8238A}" dt="2021-10-04T13:08:17.468" v="1591" actId="1076"/>
        <pc:sldMkLst>
          <pc:docMk/>
          <pc:sldMk cId="36094231" sldId="339"/>
        </pc:sldMkLst>
        <pc:spChg chg="mod">
          <ac:chgData name="LESLYE ESTEFANIA CASTRO ERAS" userId="7e3e7b01-b50c-49cf-a17b-02be54cdd912" providerId="ADAL" clId="{4AD3B476-C2DD-4C33-9AC3-F3A6FAD8238A}" dt="2021-10-04T13:08:10.192" v="1588"/>
          <ac:spMkLst>
            <pc:docMk/>
            <pc:sldMk cId="36094231" sldId="339"/>
            <ac:spMk id="2" creationId="{85727AE6-974B-4896-84EE-1CCBA980CC8C}"/>
          </ac:spMkLst>
        </pc:spChg>
        <pc:spChg chg="mod">
          <ac:chgData name="LESLYE ESTEFANIA CASTRO ERAS" userId="7e3e7b01-b50c-49cf-a17b-02be54cdd912" providerId="ADAL" clId="{4AD3B476-C2DD-4C33-9AC3-F3A6FAD8238A}" dt="2021-10-04T13:08:13.799" v="1589" actId="1076"/>
          <ac:spMkLst>
            <pc:docMk/>
            <pc:sldMk cId="36094231" sldId="339"/>
            <ac:spMk id="3" creationId="{93190B6C-3A1F-43C4-91C2-076E21952869}"/>
          </ac:spMkLst>
        </pc:spChg>
        <pc:picChg chg="add mod modCrop">
          <ac:chgData name="LESLYE ESTEFANIA CASTRO ERAS" userId="7e3e7b01-b50c-49cf-a17b-02be54cdd912" providerId="ADAL" clId="{4AD3B476-C2DD-4C33-9AC3-F3A6FAD8238A}" dt="2021-10-04T13:08:17.468" v="1591" actId="1076"/>
          <ac:picMkLst>
            <pc:docMk/>
            <pc:sldMk cId="36094231" sldId="339"/>
            <ac:picMk id="6" creationId="{03C6137A-8DDD-4AB6-8B94-7F1E2983975A}"/>
          </ac:picMkLst>
        </pc:picChg>
      </pc:sldChg>
      <pc:sldChg chg="modSp new mod">
        <pc:chgData name="LESLYE ESTEFANIA CASTRO ERAS" userId="7e3e7b01-b50c-49cf-a17b-02be54cdd912" providerId="ADAL" clId="{4AD3B476-C2DD-4C33-9AC3-F3A6FAD8238A}" dt="2021-10-04T13:10:25.056" v="1605" actId="27636"/>
        <pc:sldMkLst>
          <pc:docMk/>
          <pc:sldMk cId="3271775285" sldId="340"/>
        </pc:sldMkLst>
        <pc:spChg chg="mod">
          <ac:chgData name="LESLYE ESTEFANIA CASTRO ERAS" userId="7e3e7b01-b50c-49cf-a17b-02be54cdd912" providerId="ADAL" clId="{4AD3B476-C2DD-4C33-9AC3-F3A6FAD8238A}" dt="2021-10-04T13:09:08.215" v="1594" actId="255"/>
          <ac:spMkLst>
            <pc:docMk/>
            <pc:sldMk cId="3271775285" sldId="340"/>
            <ac:spMk id="2" creationId="{6E3054B7-3B3A-4C5E-8135-2C08648B56AD}"/>
          </ac:spMkLst>
        </pc:spChg>
        <pc:spChg chg="mod">
          <ac:chgData name="LESLYE ESTEFANIA CASTRO ERAS" userId="7e3e7b01-b50c-49cf-a17b-02be54cdd912" providerId="ADAL" clId="{4AD3B476-C2DD-4C33-9AC3-F3A6FAD8238A}" dt="2021-10-04T13:10:25.056" v="1605" actId="27636"/>
          <ac:spMkLst>
            <pc:docMk/>
            <pc:sldMk cId="3271775285" sldId="340"/>
            <ac:spMk id="3" creationId="{6B84CCFD-3E14-47C1-82B1-00DAC7830B04}"/>
          </ac:spMkLst>
        </pc:spChg>
      </pc:sldChg>
      <pc:sldChg chg="addSp modSp new mod">
        <pc:chgData name="LESLYE ESTEFANIA CASTRO ERAS" userId="7e3e7b01-b50c-49cf-a17b-02be54cdd912" providerId="ADAL" clId="{4AD3B476-C2DD-4C33-9AC3-F3A6FAD8238A}" dt="2021-10-04T13:12:56.983" v="1617" actId="14100"/>
        <pc:sldMkLst>
          <pc:docMk/>
          <pc:sldMk cId="4230091787" sldId="341"/>
        </pc:sldMkLst>
        <pc:spChg chg="mod">
          <ac:chgData name="LESLYE ESTEFANIA CASTRO ERAS" userId="7e3e7b01-b50c-49cf-a17b-02be54cdd912" providerId="ADAL" clId="{4AD3B476-C2DD-4C33-9AC3-F3A6FAD8238A}" dt="2021-10-04T13:12:54.432" v="1616"/>
          <ac:spMkLst>
            <pc:docMk/>
            <pc:sldMk cId="4230091787" sldId="341"/>
            <ac:spMk id="2" creationId="{C1487923-22F7-4A9D-805C-6BCFCDFC1280}"/>
          </ac:spMkLst>
        </pc:spChg>
        <pc:spChg chg="mod">
          <ac:chgData name="LESLYE ESTEFANIA CASTRO ERAS" userId="7e3e7b01-b50c-49cf-a17b-02be54cdd912" providerId="ADAL" clId="{4AD3B476-C2DD-4C33-9AC3-F3A6FAD8238A}" dt="2021-10-04T13:12:46.309" v="1615" actId="1076"/>
          <ac:spMkLst>
            <pc:docMk/>
            <pc:sldMk cId="4230091787" sldId="341"/>
            <ac:spMk id="3" creationId="{32F27C56-2DE9-42E2-8A2D-80E834BD88B6}"/>
          </ac:spMkLst>
        </pc:spChg>
        <pc:picChg chg="add mod modCrop">
          <ac:chgData name="LESLYE ESTEFANIA CASTRO ERAS" userId="7e3e7b01-b50c-49cf-a17b-02be54cdd912" providerId="ADAL" clId="{4AD3B476-C2DD-4C33-9AC3-F3A6FAD8238A}" dt="2021-10-04T13:12:56.983" v="1617" actId="14100"/>
          <ac:picMkLst>
            <pc:docMk/>
            <pc:sldMk cId="4230091787" sldId="341"/>
            <ac:picMk id="6" creationId="{B9FE4602-2261-41BD-8722-CD245FF7957A}"/>
          </ac:picMkLst>
        </pc:picChg>
      </pc:sldChg>
      <pc:sldChg chg="modSp new mod">
        <pc:chgData name="LESLYE ESTEFANIA CASTRO ERAS" userId="7e3e7b01-b50c-49cf-a17b-02be54cdd912" providerId="ADAL" clId="{4AD3B476-C2DD-4C33-9AC3-F3A6FAD8238A}" dt="2021-10-04T13:14:44.238" v="1626"/>
        <pc:sldMkLst>
          <pc:docMk/>
          <pc:sldMk cId="3198118413" sldId="342"/>
        </pc:sldMkLst>
        <pc:spChg chg="mod">
          <ac:chgData name="LESLYE ESTEFANIA CASTRO ERAS" userId="7e3e7b01-b50c-49cf-a17b-02be54cdd912" providerId="ADAL" clId="{4AD3B476-C2DD-4C33-9AC3-F3A6FAD8238A}" dt="2021-10-04T13:14:44.238" v="1626"/>
          <ac:spMkLst>
            <pc:docMk/>
            <pc:sldMk cId="3198118413" sldId="342"/>
            <ac:spMk id="2" creationId="{0BDAF9A4-C87E-443B-A168-B993DD9E2D82}"/>
          </ac:spMkLst>
        </pc:spChg>
        <pc:spChg chg="mod">
          <ac:chgData name="LESLYE ESTEFANIA CASTRO ERAS" userId="7e3e7b01-b50c-49cf-a17b-02be54cdd912" providerId="ADAL" clId="{4AD3B476-C2DD-4C33-9AC3-F3A6FAD8238A}" dt="2021-10-04T13:14:06.764" v="1625"/>
          <ac:spMkLst>
            <pc:docMk/>
            <pc:sldMk cId="3198118413" sldId="342"/>
            <ac:spMk id="3" creationId="{D6E75B14-C75B-4A42-8398-40821ACBE8E8}"/>
          </ac:spMkLst>
        </pc:spChg>
      </pc:sldChg>
      <pc:sldChg chg="addSp modSp new mod">
        <pc:chgData name="LESLYE ESTEFANIA CASTRO ERAS" userId="7e3e7b01-b50c-49cf-a17b-02be54cdd912" providerId="ADAL" clId="{4AD3B476-C2DD-4C33-9AC3-F3A6FAD8238A}" dt="2021-10-04T13:23:45.572" v="1643" actId="6549"/>
        <pc:sldMkLst>
          <pc:docMk/>
          <pc:sldMk cId="1178475671" sldId="343"/>
        </pc:sldMkLst>
        <pc:spChg chg="mod">
          <ac:chgData name="LESLYE ESTEFANIA CASTRO ERAS" userId="7e3e7b01-b50c-49cf-a17b-02be54cdd912" providerId="ADAL" clId="{4AD3B476-C2DD-4C33-9AC3-F3A6FAD8238A}" dt="2021-10-04T13:22:40.383" v="1629"/>
          <ac:spMkLst>
            <pc:docMk/>
            <pc:sldMk cId="1178475671" sldId="343"/>
            <ac:spMk id="2" creationId="{E91D4DB6-4CB8-40CA-BA94-3BC6C2453236}"/>
          </ac:spMkLst>
        </pc:spChg>
        <pc:spChg chg="mod">
          <ac:chgData name="LESLYE ESTEFANIA CASTRO ERAS" userId="7e3e7b01-b50c-49cf-a17b-02be54cdd912" providerId="ADAL" clId="{4AD3B476-C2DD-4C33-9AC3-F3A6FAD8238A}" dt="2021-10-04T13:23:45.572" v="1643" actId="6549"/>
          <ac:spMkLst>
            <pc:docMk/>
            <pc:sldMk cId="1178475671" sldId="343"/>
            <ac:spMk id="3" creationId="{D2AF245C-F190-4D04-906E-04BE2E2B0700}"/>
          </ac:spMkLst>
        </pc:spChg>
        <pc:picChg chg="add mod modCrop">
          <ac:chgData name="LESLYE ESTEFANIA CASTRO ERAS" userId="7e3e7b01-b50c-49cf-a17b-02be54cdd912" providerId="ADAL" clId="{4AD3B476-C2DD-4C33-9AC3-F3A6FAD8238A}" dt="2021-10-04T13:23:38.294" v="1639" actId="14100"/>
          <ac:picMkLst>
            <pc:docMk/>
            <pc:sldMk cId="1178475671" sldId="343"/>
            <ac:picMk id="6" creationId="{A64507C1-263B-40D3-BF41-E612C4CC79D2}"/>
          </ac:picMkLst>
        </pc:picChg>
      </pc:sldChg>
      <pc:sldChg chg="addSp modSp new mod ord">
        <pc:chgData name="LESLYE ESTEFANIA CASTRO ERAS" userId="7e3e7b01-b50c-49cf-a17b-02be54cdd912" providerId="ADAL" clId="{4AD3B476-C2DD-4C33-9AC3-F3A6FAD8238A}" dt="2021-10-04T13:49:01.659" v="1950" actId="1076"/>
        <pc:sldMkLst>
          <pc:docMk/>
          <pc:sldMk cId="1443778320" sldId="344"/>
        </pc:sldMkLst>
        <pc:spChg chg="mod">
          <ac:chgData name="LESLYE ESTEFANIA CASTRO ERAS" userId="7e3e7b01-b50c-49cf-a17b-02be54cdd912" providerId="ADAL" clId="{4AD3B476-C2DD-4C33-9AC3-F3A6FAD8238A}" dt="2021-10-04T13:45:45.762" v="1885" actId="20577"/>
          <ac:spMkLst>
            <pc:docMk/>
            <pc:sldMk cId="1443778320" sldId="344"/>
            <ac:spMk id="2" creationId="{66F5E717-EFF2-41BB-AD5E-4666251416F1}"/>
          </ac:spMkLst>
        </pc:spChg>
        <pc:spChg chg="mod">
          <ac:chgData name="LESLYE ESTEFANIA CASTRO ERAS" userId="7e3e7b01-b50c-49cf-a17b-02be54cdd912" providerId="ADAL" clId="{4AD3B476-C2DD-4C33-9AC3-F3A6FAD8238A}" dt="2021-10-04T13:49:00.212" v="1949" actId="1076"/>
          <ac:spMkLst>
            <pc:docMk/>
            <pc:sldMk cId="1443778320" sldId="344"/>
            <ac:spMk id="3" creationId="{06F29F92-E17E-4A67-8260-28835EEEA742}"/>
          </ac:spMkLst>
        </pc:spChg>
        <pc:picChg chg="add mod modCrop">
          <ac:chgData name="LESLYE ESTEFANIA CASTRO ERAS" userId="7e3e7b01-b50c-49cf-a17b-02be54cdd912" providerId="ADAL" clId="{4AD3B476-C2DD-4C33-9AC3-F3A6FAD8238A}" dt="2021-10-04T13:49:01.659" v="1950" actId="1076"/>
          <ac:picMkLst>
            <pc:docMk/>
            <pc:sldMk cId="1443778320" sldId="344"/>
            <ac:picMk id="6" creationId="{E97D848A-3824-424B-8117-85936F5DD13D}"/>
          </ac:picMkLst>
        </pc:picChg>
      </pc:sldChg>
      <pc:sldChg chg="addSp delSp modSp add mod">
        <pc:chgData name="LESLYE ESTEFANIA CASTRO ERAS" userId="7e3e7b01-b50c-49cf-a17b-02be54cdd912" providerId="ADAL" clId="{4AD3B476-C2DD-4C33-9AC3-F3A6FAD8238A}" dt="2021-10-04T13:24:51.530" v="1654" actId="1076"/>
        <pc:sldMkLst>
          <pc:docMk/>
          <pc:sldMk cId="165779899" sldId="345"/>
        </pc:sldMkLst>
        <pc:spChg chg="mod">
          <ac:chgData name="LESLYE ESTEFANIA CASTRO ERAS" userId="7e3e7b01-b50c-49cf-a17b-02be54cdd912" providerId="ADAL" clId="{4AD3B476-C2DD-4C33-9AC3-F3A6FAD8238A}" dt="2021-10-04T13:24:27.554" v="1649" actId="20577"/>
          <ac:spMkLst>
            <pc:docMk/>
            <pc:sldMk cId="165779899" sldId="345"/>
            <ac:spMk id="3" creationId="{D2AF245C-F190-4D04-906E-04BE2E2B0700}"/>
          </ac:spMkLst>
        </pc:spChg>
        <pc:picChg chg="del">
          <ac:chgData name="LESLYE ESTEFANIA CASTRO ERAS" userId="7e3e7b01-b50c-49cf-a17b-02be54cdd912" providerId="ADAL" clId="{4AD3B476-C2DD-4C33-9AC3-F3A6FAD8238A}" dt="2021-10-04T13:24:24.581" v="1648" actId="478"/>
          <ac:picMkLst>
            <pc:docMk/>
            <pc:sldMk cId="165779899" sldId="345"/>
            <ac:picMk id="6" creationId="{A64507C1-263B-40D3-BF41-E612C4CC79D2}"/>
          </ac:picMkLst>
        </pc:picChg>
        <pc:picChg chg="add mod modCrop">
          <ac:chgData name="LESLYE ESTEFANIA CASTRO ERAS" userId="7e3e7b01-b50c-49cf-a17b-02be54cdd912" providerId="ADAL" clId="{4AD3B476-C2DD-4C33-9AC3-F3A6FAD8238A}" dt="2021-10-04T13:24:51.530" v="1654" actId="1076"/>
          <ac:picMkLst>
            <pc:docMk/>
            <pc:sldMk cId="165779899" sldId="345"/>
            <ac:picMk id="7" creationId="{78F68023-CDC2-41D5-8A67-1A236309428F}"/>
          </ac:picMkLst>
        </pc:picChg>
      </pc:sldChg>
      <pc:sldChg chg="addSp delSp modSp add mod">
        <pc:chgData name="LESLYE ESTEFANIA CASTRO ERAS" userId="7e3e7b01-b50c-49cf-a17b-02be54cdd912" providerId="ADAL" clId="{4AD3B476-C2DD-4C33-9AC3-F3A6FAD8238A}" dt="2021-10-04T13:26:31.569" v="1671" actId="1076"/>
        <pc:sldMkLst>
          <pc:docMk/>
          <pc:sldMk cId="877372635" sldId="346"/>
        </pc:sldMkLst>
        <pc:spChg chg="mod">
          <ac:chgData name="LESLYE ESTEFANIA CASTRO ERAS" userId="7e3e7b01-b50c-49cf-a17b-02be54cdd912" providerId="ADAL" clId="{4AD3B476-C2DD-4C33-9AC3-F3A6FAD8238A}" dt="2021-10-04T13:25:54.395" v="1662" actId="6549"/>
          <ac:spMkLst>
            <pc:docMk/>
            <pc:sldMk cId="877372635" sldId="346"/>
            <ac:spMk id="3" creationId="{D2AF245C-F190-4D04-906E-04BE2E2B0700}"/>
          </ac:spMkLst>
        </pc:spChg>
        <pc:picChg chg="add mod modCrop">
          <ac:chgData name="LESLYE ESTEFANIA CASTRO ERAS" userId="7e3e7b01-b50c-49cf-a17b-02be54cdd912" providerId="ADAL" clId="{4AD3B476-C2DD-4C33-9AC3-F3A6FAD8238A}" dt="2021-10-04T13:26:29.455" v="1670" actId="1076"/>
          <ac:picMkLst>
            <pc:docMk/>
            <pc:sldMk cId="877372635" sldId="346"/>
            <ac:picMk id="6" creationId="{9C231D06-0CC5-4214-9F96-4565D0C5F9E4}"/>
          </ac:picMkLst>
        </pc:picChg>
        <pc:picChg chg="del">
          <ac:chgData name="LESLYE ESTEFANIA CASTRO ERAS" userId="7e3e7b01-b50c-49cf-a17b-02be54cdd912" providerId="ADAL" clId="{4AD3B476-C2DD-4C33-9AC3-F3A6FAD8238A}" dt="2021-10-04T13:25:36.054" v="1659" actId="478"/>
          <ac:picMkLst>
            <pc:docMk/>
            <pc:sldMk cId="877372635" sldId="346"/>
            <ac:picMk id="7" creationId="{78F68023-CDC2-41D5-8A67-1A236309428F}"/>
          </ac:picMkLst>
        </pc:picChg>
        <pc:picChg chg="add mod modCrop">
          <ac:chgData name="LESLYE ESTEFANIA CASTRO ERAS" userId="7e3e7b01-b50c-49cf-a17b-02be54cdd912" providerId="ADAL" clId="{4AD3B476-C2DD-4C33-9AC3-F3A6FAD8238A}" dt="2021-10-04T13:26:31.569" v="1671" actId="1076"/>
          <ac:picMkLst>
            <pc:docMk/>
            <pc:sldMk cId="877372635" sldId="346"/>
            <ac:picMk id="8" creationId="{84764212-B40B-42C3-8652-2DF1A365EF54}"/>
          </ac:picMkLst>
        </pc:picChg>
      </pc:sldChg>
      <pc:sldChg chg="addSp delSp modSp add mod">
        <pc:chgData name="LESLYE ESTEFANIA CASTRO ERAS" userId="7e3e7b01-b50c-49cf-a17b-02be54cdd912" providerId="ADAL" clId="{4AD3B476-C2DD-4C33-9AC3-F3A6FAD8238A}" dt="2021-10-04T13:28:43.094" v="1692" actId="6549"/>
        <pc:sldMkLst>
          <pc:docMk/>
          <pc:sldMk cId="2383911906" sldId="347"/>
        </pc:sldMkLst>
        <pc:spChg chg="mod">
          <ac:chgData name="LESLYE ESTEFANIA CASTRO ERAS" userId="7e3e7b01-b50c-49cf-a17b-02be54cdd912" providerId="ADAL" clId="{4AD3B476-C2DD-4C33-9AC3-F3A6FAD8238A}" dt="2021-10-04T13:28:43.094" v="1692" actId="6549"/>
          <ac:spMkLst>
            <pc:docMk/>
            <pc:sldMk cId="2383911906" sldId="347"/>
            <ac:spMk id="3" creationId="{D2AF245C-F190-4D04-906E-04BE2E2B0700}"/>
          </ac:spMkLst>
        </pc:spChg>
        <pc:picChg chg="del">
          <ac:chgData name="LESLYE ESTEFANIA CASTRO ERAS" userId="7e3e7b01-b50c-49cf-a17b-02be54cdd912" providerId="ADAL" clId="{4AD3B476-C2DD-4C33-9AC3-F3A6FAD8238A}" dt="2021-10-04T13:27:43.504" v="1675" actId="478"/>
          <ac:picMkLst>
            <pc:docMk/>
            <pc:sldMk cId="2383911906" sldId="347"/>
            <ac:picMk id="6" creationId="{9C231D06-0CC5-4214-9F96-4565D0C5F9E4}"/>
          </ac:picMkLst>
        </pc:picChg>
        <pc:picChg chg="add mod modCrop">
          <ac:chgData name="LESLYE ESTEFANIA CASTRO ERAS" userId="7e3e7b01-b50c-49cf-a17b-02be54cdd912" providerId="ADAL" clId="{4AD3B476-C2DD-4C33-9AC3-F3A6FAD8238A}" dt="2021-10-04T13:28:23.098" v="1685" actId="1076"/>
          <ac:picMkLst>
            <pc:docMk/>
            <pc:sldMk cId="2383911906" sldId="347"/>
            <ac:picMk id="7" creationId="{76BC69C8-2EE6-4186-A38C-F19AA7E86B67}"/>
          </ac:picMkLst>
        </pc:picChg>
        <pc:picChg chg="del">
          <ac:chgData name="LESLYE ESTEFANIA CASTRO ERAS" userId="7e3e7b01-b50c-49cf-a17b-02be54cdd912" providerId="ADAL" clId="{4AD3B476-C2DD-4C33-9AC3-F3A6FAD8238A}" dt="2021-10-04T13:27:41.814" v="1674" actId="478"/>
          <ac:picMkLst>
            <pc:docMk/>
            <pc:sldMk cId="2383911906" sldId="347"/>
            <ac:picMk id="8" creationId="{84764212-B40B-42C3-8652-2DF1A365EF54}"/>
          </ac:picMkLst>
        </pc:picChg>
        <pc:picChg chg="add del mod">
          <ac:chgData name="LESLYE ESTEFANIA CASTRO ERAS" userId="7e3e7b01-b50c-49cf-a17b-02be54cdd912" providerId="ADAL" clId="{4AD3B476-C2DD-4C33-9AC3-F3A6FAD8238A}" dt="2021-10-04T13:28:37.603" v="1688" actId="478"/>
          <ac:picMkLst>
            <pc:docMk/>
            <pc:sldMk cId="2383911906" sldId="347"/>
            <ac:picMk id="9" creationId="{2CFBE099-4568-4CF8-BB42-958E5E8CF4EE}"/>
          </ac:picMkLst>
        </pc:picChg>
      </pc:sldChg>
      <pc:sldChg chg="delSp modSp add mod">
        <pc:chgData name="LESLYE ESTEFANIA CASTRO ERAS" userId="7e3e7b01-b50c-49cf-a17b-02be54cdd912" providerId="ADAL" clId="{4AD3B476-C2DD-4C33-9AC3-F3A6FAD8238A}" dt="2021-10-04T13:29:51.219" v="1701" actId="1076"/>
        <pc:sldMkLst>
          <pc:docMk/>
          <pc:sldMk cId="2025918135" sldId="348"/>
        </pc:sldMkLst>
        <pc:spChg chg="mod">
          <ac:chgData name="LESLYE ESTEFANIA CASTRO ERAS" userId="7e3e7b01-b50c-49cf-a17b-02be54cdd912" providerId="ADAL" clId="{4AD3B476-C2DD-4C33-9AC3-F3A6FAD8238A}" dt="2021-10-04T13:29:25.675" v="1695"/>
          <ac:spMkLst>
            <pc:docMk/>
            <pc:sldMk cId="2025918135" sldId="348"/>
            <ac:spMk id="3" creationId="{D2AF245C-F190-4D04-906E-04BE2E2B0700}"/>
          </ac:spMkLst>
        </pc:spChg>
        <pc:picChg chg="del">
          <ac:chgData name="LESLYE ESTEFANIA CASTRO ERAS" userId="7e3e7b01-b50c-49cf-a17b-02be54cdd912" providerId="ADAL" clId="{4AD3B476-C2DD-4C33-9AC3-F3A6FAD8238A}" dt="2021-10-04T13:29:28.346" v="1696" actId="478"/>
          <ac:picMkLst>
            <pc:docMk/>
            <pc:sldMk cId="2025918135" sldId="348"/>
            <ac:picMk id="7" creationId="{76BC69C8-2EE6-4186-A38C-F19AA7E86B67}"/>
          </ac:picMkLst>
        </pc:picChg>
        <pc:picChg chg="mod modCrop">
          <ac:chgData name="LESLYE ESTEFANIA CASTRO ERAS" userId="7e3e7b01-b50c-49cf-a17b-02be54cdd912" providerId="ADAL" clId="{4AD3B476-C2DD-4C33-9AC3-F3A6FAD8238A}" dt="2021-10-04T13:29:51.219" v="1701" actId="1076"/>
          <ac:picMkLst>
            <pc:docMk/>
            <pc:sldMk cId="2025918135" sldId="348"/>
            <ac:picMk id="9" creationId="{2CFBE099-4568-4CF8-BB42-958E5E8CF4EE}"/>
          </ac:picMkLst>
        </pc:picChg>
      </pc:sldChg>
      <pc:sldChg chg="addSp delSp modSp add mod">
        <pc:chgData name="LESLYE ESTEFANIA CASTRO ERAS" userId="7e3e7b01-b50c-49cf-a17b-02be54cdd912" providerId="ADAL" clId="{4AD3B476-C2DD-4C33-9AC3-F3A6FAD8238A}" dt="2021-10-04T13:31:48.378" v="1719" actId="6549"/>
        <pc:sldMkLst>
          <pc:docMk/>
          <pc:sldMk cId="2757933975" sldId="349"/>
        </pc:sldMkLst>
        <pc:spChg chg="mod">
          <ac:chgData name="LESLYE ESTEFANIA CASTRO ERAS" userId="7e3e7b01-b50c-49cf-a17b-02be54cdd912" providerId="ADAL" clId="{4AD3B476-C2DD-4C33-9AC3-F3A6FAD8238A}" dt="2021-10-04T13:31:48.378" v="1719" actId="6549"/>
          <ac:spMkLst>
            <pc:docMk/>
            <pc:sldMk cId="2757933975" sldId="349"/>
            <ac:spMk id="3" creationId="{D2AF245C-F190-4D04-906E-04BE2E2B0700}"/>
          </ac:spMkLst>
        </pc:spChg>
        <pc:picChg chg="add mod modCrop">
          <ac:chgData name="LESLYE ESTEFANIA CASTRO ERAS" userId="7e3e7b01-b50c-49cf-a17b-02be54cdd912" providerId="ADAL" clId="{4AD3B476-C2DD-4C33-9AC3-F3A6FAD8238A}" dt="2021-10-04T13:31:39.345" v="1713" actId="14100"/>
          <ac:picMkLst>
            <pc:docMk/>
            <pc:sldMk cId="2757933975" sldId="349"/>
            <ac:picMk id="6" creationId="{E5F35AEA-A49B-4E8E-B479-D5E2C39FF506}"/>
          </ac:picMkLst>
        </pc:picChg>
        <pc:picChg chg="del">
          <ac:chgData name="LESLYE ESTEFANIA CASTRO ERAS" userId="7e3e7b01-b50c-49cf-a17b-02be54cdd912" providerId="ADAL" clId="{4AD3B476-C2DD-4C33-9AC3-F3A6FAD8238A}" dt="2021-10-04T13:31:21.652" v="1707" actId="478"/>
          <ac:picMkLst>
            <pc:docMk/>
            <pc:sldMk cId="2757933975" sldId="349"/>
            <ac:picMk id="9" creationId="{2CFBE099-4568-4CF8-BB42-958E5E8CF4EE}"/>
          </ac:picMkLst>
        </pc:picChg>
      </pc:sldChg>
      <pc:sldChg chg="addSp delSp modSp add mod setBg">
        <pc:chgData name="LESLYE ESTEFANIA CASTRO ERAS" userId="7e3e7b01-b50c-49cf-a17b-02be54cdd912" providerId="ADAL" clId="{4AD3B476-C2DD-4C33-9AC3-F3A6FAD8238A}" dt="2021-10-04T13:33:30.815" v="1736" actId="26606"/>
        <pc:sldMkLst>
          <pc:docMk/>
          <pc:sldMk cId="769878856" sldId="350"/>
        </pc:sldMkLst>
        <pc:spChg chg="mod">
          <ac:chgData name="LESLYE ESTEFANIA CASTRO ERAS" userId="7e3e7b01-b50c-49cf-a17b-02be54cdd912" providerId="ADAL" clId="{4AD3B476-C2DD-4C33-9AC3-F3A6FAD8238A}" dt="2021-10-04T13:33:30.815" v="1736" actId="26606"/>
          <ac:spMkLst>
            <pc:docMk/>
            <pc:sldMk cId="769878856" sldId="350"/>
            <ac:spMk id="2" creationId="{E91D4DB6-4CB8-40CA-BA94-3BC6C2453236}"/>
          </ac:spMkLst>
        </pc:spChg>
        <pc:spChg chg="mod">
          <ac:chgData name="LESLYE ESTEFANIA CASTRO ERAS" userId="7e3e7b01-b50c-49cf-a17b-02be54cdd912" providerId="ADAL" clId="{4AD3B476-C2DD-4C33-9AC3-F3A6FAD8238A}" dt="2021-10-04T13:33:30.815" v="1736" actId="26606"/>
          <ac:spMkLst>
            <pc:docMk/>
            <pc:sldMk cId="769878856" sldId="350"/>
            <ac:spMk id="3" creationId="{D2AF245C-F190-4D04-906E-04BE2E2B0700}"/>
          </ac:spMkLst>
        </pc:spChg>
        <pc:spChg chg="mod">
          <ac:chgData name="LESLYE ESTEFANIA CASTRO ERAS" userId="7e3e7b01-b50c-49cf-a17b-02be54cdd912" providerId="ADAL" clId="{4AD3B476-C2DD-4C33-9AC3-F3A6FAD8238A}" dt="2021-10-04T13:33:30.815" v="1736" actId="26606"/>
          <ac:spMkLst>
            <pc:docMk/>
            <pc:sldMk cId="769878856" sldId="350"/>
            <ac:spMk id="4" creationId="{5AA35E12-433A-4137-B564-0DC9EBE41025}"/>
          </ac:spMkLst>
        </pc:spChg>
        <pc:picChg chg="del">
          <ac:chgData name="LESLYE ESTEFANIA CASTRO ERAS" userId="7e3e7b01-b50c-49cf-a17b-02be54cdd912" providerId="ADAL" clId="{4AD3B476-C2DD-4C33-9AC3-F3A6FAD8238A}" dt="2021-10-04T13:32:58.452" v="1724" actId="478"/>
          <ac:picMkLst>
            <pc:docMk/>
            <pc:sldMk cId="769878856" sldId="350"/>
            <ac:picMk id="6" creationId="{E5F35AEA-A49B-4E8E-B479-D5E2C39FF506}"/>
          </ac:picMkLst>
        </pc:picChg>
        <pc:picChg chg="add mod modCrop">
          <ac:chgData name="LESLYE ESTEFANIA CASTRO ERAS" userId="7e3e7b01-b50c-49cf-a17b-02be54cdd912" providerId="ADAL" clId="{4AD3B476-C2DD-4C33-9AC3-F3A6FAD8238A}" dt="2021-10-04T13:33:30.815" v="1736" actId="26606"/>
          <ac:picMkLst>
            <pc:docMk/>
            <pc:sldMk cId="769878856" sldId="350"/>
            <ac:picMk id="7" creationId="{FDCB84E2-0277-43CF-A5B2-CFA246618E13}"/>
          </ac:picMkLst>
        </pc:picChg>
      </pc:sldChg>
      <pc:sldChg chg="delSp modSp add mod">
        <pc:chgData name="LESLYE ESTEFANIA CASTRO ERAS" userId="7e3e7b01-b50c-49cf-a17b-02be54cdd912" providerId="ADAL" clId="{4AD3B476-C2DD-4C33-9AC3-F3A6FAD8238A}" dt="2021-10-04T13:34:22.741" v="1745" actId="6549"/>
        <pc:sldMkLst>
          <pc:docMk/>
          <pc:sldMk cId="824337427" sldId="351"/>
        </pc:sldMkLst>
        <pc:spChg chg="mod">
          <ac:chgData name="LESLYE ESTEFANIA CASTRO ERAS" userId="7e3e7b01-b50c-49cf-a17b-02be54cdd912" providerId="ADAL" clId="{4AD3B476-C2DD-4C33-9AC3-F3A6FAD8238A}" dt="2021-10-04T13:34:03.756" v="1741" actId="14100"/>
          <ac:spMkLst>
            <pc:docMk/>
            <pc:sldMk cId="824337427" sldId="351"/>
            <ac:spMk id="2" creationId="{E91D4DB6-4CB8-40CA-BA94-3BC6C2453236}"/>
          </ac:spMkLst>
        </pc:spChg>
        <pc:spChg chg="mod">
          <ac:chgData name="LESLYE ESTEFANIA CASTRO ERAS" userId="7e3e7b01-b50c-49cf-a17b-02be54cdd912" providerId="ADAL" clId="{4AD3B476-C2DD-4C33-9AC3-F3A6FAD8238A}" dt="2021-10-04T13:34:22.741" v="1745" actId="6549"/>
          <ac:spMkLst>
            <pc:docMk/>
            <pc:sldMk cId="824337427" sldId="351"/>
            <ac:spMk id="3" creationId="{D2AF245C-F190-4D04-906E-04BE2E2B0700}"/>
          </ac:spMkLst>
        </pc:spChg>
        <pc:picChg chg="del">
          <ac:chgData name="LESLYE ESTEFANIA CASTRO ERAS" userId="7e3e7b01-b50c-49cf-a17b-02be54cdd912" providerId="ADAL" clId="{4AD3B476-C2DD-4C33-9AC3-F3A6FAD8238A}" dt="2021-10-04T13:33:58.253" v="1739" actId="478"/>
          <ac:picMkLst>
            <pc:docMk/>
            <pc:sldMk cId="824337427" sldId="351"/>
            <ac:picMk id="7" creationId="{FDCB84E2-0277-43CF-A5B2-CFA246618E13}"/>
          </ac:picMkLst>
        </pc:picChg>
      </pc:sldChg>
      <pc:sldChg chg="addSp modSp add mod">
        <pc:chgData name="LESLYE ESTEFANIA CASTRO ERAS" userId="7e3e7b01-b50c-49cf-a17b-02be54cdd912" providerId="ADAL" clId="{4AD3B476-C2DD-4C33-9AC3-F3A6FAD8238A}" dt="2021-10-04T13:35:38.489" v="1760" actId="1076"/>
        <pc:sldMkLst>
          <pc:docMk/>
          <pc:sldMk cId="3466243795" sldId="352"/>
        </pc:sldMkLst>
        <pc:spChg chg="mod">
          <ac:chgData name="LESLYE ESTEFANIA CASTRO ERAS" userId="7e3e7b01-b50c-49cf-a17b-02be54cdd912" providerId="ADAL" clId="{4AD3B476-C2DD-4C33-9AC3-F3A6FAD8238A}" dt="2021-10-04T13:35:33.623" v="1758" actId="1076"/>
          <ac:spMkLst>
            <pc:docMk/>
            <pc:sldMk cId="3466243795" sldId="352"/>
            <ac:spMk id="3" creationId="{D2AF245C-F190-4D04-906E-04BE2E2B0700}"/>
          </ac:spMkLst>
        </pc:spChg>
        <pc:picChg chg="add mod modCrop">
          <ac:chgData name="LESLYE ESTEFANIA CASTRO ERAS" userId="7e3e7b01-b50c-49cf-a17b-02be54cdd912" providerId="ADAL" clId="{4AD3B476-C2DD-4C33-9AC3-F3A6FAD8238A}" dt="2021-10-04T13:35:38.489" v="1760" actId="1076"/>
          <ac:picMkLst>
            <pc:docMk/>
            <pc:sldMk cId="3466243795" sldId="352"/>
            <ac:picMk id="6" creationId="{10C736C8-221F-491B-806F-AEB945D8A311}"/>
          </ac:picMkLst>
        </pc:picChg>
      </pc:sldChg>
      <pc:sldChg chg="delSp modSp add mod">
        <pc:chgData name="LESLYE ESTEFANIA CASTRO ERAS" userId="7e3e7b01-b50c-49cf-a17b-02be54cdd912" providerId="ADAL" clId="{4AD3B476-C2DD-4C33-9AC3-F3A6FAD8238A}" dt="2021-10-04T13:36:41.554" v="1773" actId="15"/>
        <pc:sldMkLst>
          <pc:docMk/>
          <pc:sldMk cId="3264790333" sldId="353"/>
        </pc:sldMkLst>
        <pc:spChg chg="mod">
          <ac:chgData name="LESLYE ESTEFANIA CASTRO ERAS" userId="7e3e7b01-b50c-49cf-a17b-02be54cdd912" providerId="ADAL" clId="{4AD3B476-C2DD-4C33-9AC3-F3A6FAD8238A}" dt="2021-10-04T13:36:41.554" v="1773" actId="15"/>
          <ac:spMkLst>
            <pc:docMk/>
            <pc:sldMk cId="3264790333" sldId="353"/>
            <ac:spMk id="3" creationId="{D2AF245C-F190-4D04-906E-04BE2E2B0700}"/>
          </ac:spMkLst>
        </pc:spChg>
        <pc:picChg chg="del">
          <ac:chgData name="LESLYE ESTEFANIA CASTRO ERAS" userId="7e3e7b01-b50c-49cf-a17b-02be54cdd912" providerId="ADAL" clId="{4AD3B476-C2DD-4C33-9AC3-F3A6FAD8238A}" dt="2021-10-04T13:36:12.841" v="1763" actId="478"/>
          <ac:picMkLst>
            <pc:docMk/>
            <pc:sldMk cId="3264790333" sldId="353"/>
            <ac:picMk id="6" creationId="{10C736C8-221F-491B-806F-AEB945D8A311}"/>
          </ac:picMkLst>
        </pc:picChg>
      </pc:sldChg>
      <pc:sldChg chg="addSp modSp add mod">
        <pc:chgData name="LESLYE ESTEFANIA CASTRO ERAS" userId="7e3e7b01-b50c-49cf-a17b-02be54cdd912" providerId="ADAL" clId="{4AD3B476-C2DD-4C33-9AC3-F3A6FAD8238A}" dt="2021-10-04T13:38:20.127" v="1790" actId="1076"/>
        <pc:sldMkLst>
          <pc:docMk/>
          <pc:sldMk cId="1953383191" sldId="354"/>
        </pc:sldMkLst>
        <pc:spChg chg="mod">
          <ac:chgData name="LESLYE ESTEFANIA CASTRO ERAS" userId="7e3e7b01-b50c-49cf-a17b-02be54cdd912" providerId="ADAL" clId="{4AD3B476-C2DD-4C33-9AC3-F3A6FAD8238A}" dt="2021-10-04T13:38:18.676" v="1789" actId="14100"/>
          <ac:spMkLst>
            <pc:docMk/>
            <pc:sldMk cId="1953383191" sldId="354"/>
            <ac:spMk id="3" creationId="{D2AF245C-F190-4D04-906E-04BE2E2B0700}"/>
          </ac:spMkLst>
        </pc:spChg>
        <pc:picChg chg="add mod modCrop">
          <ac:chgData name="LESLYE ESTEFANIA CASTRO ERAS" userId="7e3e7b01-b50c-49cf-a17b-02be54cdd912" providerId="ADAL" clId="{4AD3B476-C2DD-4C33-9AC3-F3A6FAD8238A}" dt="2021-10-04T13:38:20.127" v="1790" actId="1076"/>
          <ac:picMkLst>
            <pc:docMk/>
            <pc:sldMk cId="1953383191" sldId="354"/>
            <ac:picMk id="6" creationId="{E70AA53B-46C1-42C3-B1F6-ED9C5A77EE35}"/>
          </ac:picMkLst>
        </pc:picChg>
      </pc:sldChg>
      <pc:sldChg chg="addSp delSp modSp add mod">
        <pc:chgData name="LESLYE ESTEFANIA CASTRO ERAS" userId="7e3e7b01-b50c-49cf-a17b-02be54cdd912" providerId="ADAL" clId="{4AD3B476-C2DD-4C33-9AC3-F3A6FAD8238A}" dt="2021-10-04T13:39:26.421" v="1799" actId="1076"/>
        <pc:sldMkLst>
          <pc:docMk/>
          <pc:sldMk cId="3267476041" sldId="355"/>
        </pc:sldMkLst>
        <pc:spChg chg="mod">
          <ac:chgData name="LESLYE ESTEFANIA CASTRO ERAS" userId="7e3e7b01-b50c-49cf-a17b-02be54cdd912" providerId="ADAL" clId="{4AD3B476-C2DD-4C33-9AC3-F3A6FAD8238A}" dt="2021-10-04T13:38:45.570" v="1792"/>
          <ac:spMkLst>
            <pc:docMk/>
            <pc:sldMk cId="3267476041" sldId="355"/>
            <ac:spMk id="3" creationId="{D2AF245C-F190-4D04-906E-04BE2E2B0700}"/>
          </ac:spMkLst>
        </pc:spChg>
        <pc:picChg chg="del">
          <ac:chgData name="LESLYE ESTEFANIA CASTRO ERAS" userId="7e3e7b01-b50c-49cf-a17b-02be54cdd912" providerId="ADAL" clId="{4AD3B476-C2DD-4C33-9AC3-F3A6FAD8238A}" dt="2021-10-04T13:39:01.510" v="1793" actId="478"/>
          <ac:picMkLst>
            <pc:docMk/>
            <pc:sldMk cId="3267476041" sldId="355"/>
            <ac:picMk id="6" creationId="{E70AA53B-46C1-42C3-B1F6-ED9C5A77EE35}"/>
          </ac:picMkLst>
        </pc:picChg>
        <pc:picChg chg="add mod modCrop">
          <ac:chgData name="LESLYE ESTEFANIA CASTRO ERAS" userId="7e3e7b01-b50c-49cf-a17b-02be54cdd912" providerId="ADAL" clId="{4AD3B476-C2DD-4C33-9AC3-F3A6FAD8238A}" dt="2021-10-04T13:39:26.421" v="1799" actId="1076"/>
          <ac:picMkLst>
            <pc:docMk/>
            <pc:sldMk cId="3267476041" sldId="355"/>
            <ac:picMk id="7" creationId="{CF7A3367-18D3-43BA-8137-EEE6FC95021F}"/>
          </ac:picMkLst>
        </pc:picChg>
      </pc:sldChg>
      <pc:sldChg chg="addSp delSp modSp add mod">
        <pc:chgData name="LESLYE ESTEFANIA CASTRO ERAS" userId="7e3e7b01-b50c-49cf-a17b-02be54cdd912" providerId="ADAL" clId="{4AD3B476-C2DD-4C33-9AC3-F3A6FAD8238A}" dt="2021-10-04T13:41:17.471" v="1819" actId="1076"/>
        <pc:sldMkLst>
          <pc:docMk/>
          <pc:sldMk cId="357953485" sldId="356"/>
        </pc:sldMkLst>
        <pc:spChg chg="mod">
          <ac:chgData name="LESLYE ESTEFANIA CASTRO ERAS" userId="7e3e7b01-b50c-49cf-a17b-02be54cdd912" providerId="ADAL" clId="{4AD3B476-C2DD-4C33-9AC3-F3A6FAD8238A}" dt="2021-10-04T13:39:57.907" v="1805" actId="6549"/>
          <ac:spMkLst>
            <pc:docMk/>
            <pc:sldMk cId="357953485" sldId="356"/>
            <ac:spMk id="3" creationId="{D2AF245C-F190-4D04-906E-04BE2E2B0700}"/>
          </ac:spMkLst>
        </pc:spChg>
        <pc:picChg chg="add mod modCrop">
          <ac:chgData name="LESLYE ESTEFANIA CASTRO ERAS" userId="7e3e7b01-b50c-49cf-a17b-02be54cdd912" providerId="ADAL" clId="{4AD3B476-C2DD-4C33-9AC3-F3A6FAD8238A}" dt="2021-10-04T13:41:17.471" v="1819" actId="1076"/>
          <ac:picMkLst>
            <pc:docMk/>
            <pc:sldMk cId="357953485" sldId="356"/>
            <ac:picMk id="6" creationId="{6A6BD314-307B-4793-A02C-D12C13C6954E}"/>
          </ac:picMkLst>
        </pc:picChg>
        <pc:picChg chg="del">
          <ac:chgData name="LESLYE ESTEFANIA CASTRO ERAS" userId="7e3e7b01-b50c-49cf-a17b-02be54cdd912" providerId="ADAL" clId="{4AD3B476-C2DD-4C33-9AC3-F3A6FAD8238A}" dt="2021-10-04T13:40:17.141" v="1806" actId="478"/>
          <ac:picMkLst>
            <pc:docMk/>
            <pc:sldMk cId="357953485" sldId="356"/>
            <ac:picMk id="7" creationId="{CF7A3367-18D3-43BA-8137-EEE6FC95021F}"/>
          </ac:picMkLst>
        </pc:picChg>
        <pc:picChg chg="add mod modCrop">
          <ac:chgData name="LESLYE ESTEFANIA CASTRO ERAS" userId="7e3e7b01-b50c-49cf-a17b-02be54cdd912" providerId="ADAL" clId="{4AD3B476-C2DD-4C33-9AC3-F3A6FAD8238A}" dt="2021-10-04T13:41:15.923" v="1818" actId="14100"/>
          <ac:picMkLst>
            <pc:docMk/>
            <pc:sldMk cId="357953485" sldId="356"/>
            <ac:picMk id="9" creationId="{0AF6BD41-EEAA-43E6-9B45-DD4D5D159A0F}"/>
          </ac:picMkLst>
        </pc:picChg>
      </pc:sldChg>
      <pc:sldChg chg="addSp delSp modSp add mod">
        <pc:chgData name="LESLYE ESTEFANIA CASTRO ERAS" userId="7e3e7b01-b50c-49cf-a17b-02be54cdd912" providerId="ADAL" clId="{4AD3B476-C2DD-4C33-9AC3-F3A6FAD8238A}" dt="2021-10-04T13:42:47.114" v="1846" actId="1076"/>
        <pc:sldMkLst>
          <pc:docMk/>
          <pc:sldMk cId="1415835898" sldId="357"/>
        </pc:sldMkLst>
        <pc:spChg chg="mod">
          <ac:chgData name="LESLYE ESTEFANIA CASTRO ERAS" userId="7e3e7b01-b50c-49cf-a17b-02be54cdd912" providerId="ADAL" clId="{4AD3B476-C2DD-4C33-9AC3-F3A6FAD8238A}" dt="2021-10-04T13:42:18.752" v="1838" actId="6549"/>
          <ac:spMkLst>
            <pc:docMk/>
            <pc:sldMk cId="1415835898" sldId="357"/>
            <ac:spMk id="3" creationId="{D2AF245C-F190-4D04-906E-04BE2E2B0700}"/>
          </ac:spMkLst>
        </pc:spChg>
        <pc:picChg chg="del">
          <ac:chgData name="LESLYE ESTEFANIA CASTRO ERAS" userId="7e3e7b01-b50c-49cf-a17b-02be54cdd912" providerId="ADAL" clId="{4AD3B476-C2DD-4C33-9AC3-F3A6FAD8238A}" dt="2021-10-04T13:42:21.974" v="1840" actId="478"/>
          <ac:picMkLst>
            <pc:docMk/>
            <pc:sldMk cId="1415835898" sldId="357"/>
            <ac:picMk id="6" creationId="{6A6BD314-307B-4793-A02C-D12C13C6954E}"/>
          </ac:picMkLst>
        </pc:picChg>
        <pc:picChg chg="add mod modCrop">
          <ac:chgData name="LESLYE ESTEFANIA CASTRO ERAS" userId="7e3e7b01-b50c-49cf-a17b-02be54cdd912" providerId="ADAL" clId="{4AD3B476-C2DD-4C33-9AC3-F3A6FAD8238A}" dt="2021-10-04T13:42:47.114" v="1846" actId="1076"/>
          <ac:picMkLst>
            <pc:docMk/>
            <pc:sldMk cId="1415835898" sldId="357"/>
            <ac:picMk id="7" creationId="{46D480AC-78E6-496A-BA0A-E112142B8A55}"/>
          </ac:picMkLst>
        </pc:picChg>
        <pc:picChg chg="del">
          <ac:chgData name="LESLYE ESTEFANIA CASTRO ERAS" userId="7e3e7b01-b50c-49cf-a17b-02be54cdd912" providerId="ADAL" clId="{4AD3B476-C2DD-4C33-9AC3-F3A6FAD8238A}" dt="2021-10-04T13:42:20.535" v="1839" actId="478"/>
          <ac:picMkLst>
            <pc:docMk/>
            <pc:sldMk cId="1415835898" sldId="357"/>
            <ac:picMk id="9" creationId="{0AF6BD41-EEAA-43E6-9B45-DD4D5D159A0F}"/>
          </ac:picMkLst>
        </pc:picChg>
      </pc:sldChg>
      <pc:sldChg chg="addSp delSp modSp add mod">
        <pc:chgData name="LESLYE ESTEFANIA CASTRO ERAS" userId="7e3e7b01-b50c-49cf-a17b-02be54cdd912" providerId="ADAL" clId="{4AD3B476-C2DD-4C33-9AC3-F3A6FAD8238A}" dt="2021-10-04T13:44:57.537" v="1864" actId="6549"/>
        <pc:sldMkLst>
          <pc:docMk/>
          <pc:sldMk cId="1869812216" sldId="358"/>
        </pc:sldMkLst>
        <pc:spChg chg="mod">
          <ac:chgData name="LESLYE ESTEFANIA CASTRO ERAS" userId="7e3e7b01-b50c-49cf-a17b-02be54cdd912" providerId="ADAL" clId="{4AD3B476-C2DD-4C33-9AC3-F3A6FAD8238A}" dt="2021-10-04T13:44:48.586" v="1858" actId="1076"/>
          <ac:spMkLst>
            <pc:docMk/>
            <pc:sldMk cId="1869812216" sldId="358"/>
            <ac:spMk id="2" creationId="{E91D4DB6-4CB8-40CA-BA94-3BC6C2453236}"/>
          </ac:spMkLst>
        </pc:spChg>
        <pc:spChg chg="mod">
          <ac:chgData name="LESLYE ESTEFANIA CASTRO ERAS" userId="7e3e7b01-b50c-49cf-a17b-02be54cdd912" providerId="ADAL" clId="{4AD3B476-C2DD-4C33-9AC3-F3A6FAD8238A}" dt="2021-10-04T13:44:57.537" v="1864" actId="6549"/>
          <ac:spMkLst>
            <pc:docMk/>
            <pc:sldMk cId="1869812216" sldId="358"/>
            <ac:spMk id="3" creationId="{D2AF245C-F190-4D04-906E-04BE2E2B0700}"/>
          </ac:spMkLst>
        </pc:spChg>
        <pc:picChg chg="add mod modCrop">
          <ac:chgData name="LESLYE ESTEFANIA CASTRO ERAS" userId="7e3e7b01-b50c-49cf-a17b-02be54cdd912" providerId="ADAL" clId="{4AD3B476-C2DD-4C33-9AC3-F3A6FAD8238A}" dt="2021-10-04T13:44:45.768" v="1857" actId="14100"/>
          <ac:picMkLst>
            <pc:docMk/>
            <pc:sldMk cId="1869812216" sldId="358"/>
            <ac:picMk id="6" creationId="{7314409C-7EC1-43AF-B5D2-6EF5D890E071}"/>
          </ac:picMkLst>
        </pc:picChg>
        <pc:picChg chg="del">
          <ac:chgData name="LESLYE ESTEFANIA CASTRO ERAS" userId="7e3e7b01-b50c-49cf-a17b-02be54cdd912" providerId="ADAL" clId="{4AD3B476-C2DD-4C33-9AC3-F3A6FAD8238A}" dt="2021-10-04T13:44:26.786" v="1851" actId="478"/>
          <ac:picMkLst>
            <pc:docMk/>
            <pc:sldMk cId="1869812216" sldId="358"/>
            <ac:picMk id="7" creationId="{46D480AC-78E6-496A-BA0A-E112142B8A55}"/>
          </ac:picMkLst>
        </pc:picChg>
      </pc:sldChg>
      <pc:sldChg chg="modSp add mod">
        <pc:chgData name="LESLYE ESTEFANIA CASTRO ERAS" userId="7e3e7b01-b50c-49cf-a17b-02be54cdd912" providerId="ADAL" clId="{4AD3B476-C2DD-4C33-9AC3-F3A6FAD8238A}" dt="2021-10-04T13:47:06.283" v="1913" actId="27636"/>
        <pc:sldMkLst>
          <pc:docMk/>
          <pc:sldMk cId="1803773741" sldId="359"/>
        </pc:sldMkLst>
        <pc:spChg chg="mod">
          <ac:chgData name="LESLYE ESTEFANIA CASTRO ERAS" userId="7e3e7b01-b50c-49cf-a17b-02be54cdd912" providerId="ADAL" clId="{4AD3B476-C2DD-4C33-9AC3-F3A6FAD8238A}" dt="2021-10-04T13:47:06.283" v="1913" actId="27636"/>
          <ac:spMkLst>
            <pc:docMk/>
            <pc:sldMk cId="1803773741" sldId="359"/>
            <ac:spMk id="3" creationId="{06F29F92-E17E-4A67-8260-28835EEEA742}"/>
          </ac:spMkLst>
        </pc:spChg>
      </pc:sldChg>
      <pc:sldChg chg="new">
        <pc:chgData name="LESLYE ESTEFANIA CASTRO ERAS" userId="7e3e7b01-b50c-49cf-a17b-02be54cdd912" providerId="ADAL" clId="{4AD3B476-C2DD-4C33-9AC3-F3A6FAD8238A}" dt="2021-10-04T13:49:03.613" v="1951" actId="680"/>
        <pc:sldMkLst>
          <pc:docMk/>
          <pc:sldMk cId="3049048456" sldId="360"/>
        </pc:sldMkLst>
      </pc:sldChg>
      <pc:sldChg chg="addSp delSp modSp add mod">
        <pc:chgData name="LESLYE ESTEFANIA CASTRO ERAS" userId="7e3e7b01-b50c-49cf-a17b-02be54cdd912" providerId="ADAL" clId="{4AD3B476-C2DD-4C33-9AC3-F3A6FAD8238A}" dt="2021-10-04T13:50:18.823" v="1970" actId="27636"/>
        <pc:sldMkLst>
          <pc:docMk/>
          <pc:sldMk cId="3171747625" sldId="361"/>
        </pc:sldMkLst>
        <pc:spChg chg="mod">
          <ac:chgData name="LESLYE ESTEFANIA CASTRO ERAS" userId="7e3e7b01-b50c-49cf-a17b-02be54cdd912" providerId="ADAL" clId="{4AD3B476-C2DD-4C33-9AC3-F3A6FAD8238A}" dt="2021-10-04T13:50:18.823" v="1970" actId="27636"/>
          <ac:spMkLst>
            <pc:docMk/>
            <pc:sldMk cId="3171747625" sldId="361"/>
            <ac:spMk id="3" creationId="{06F29F92-E17E-4A67-8260-28835EEEA742}"/>
          </ac:spMkLst>
        </pc:spChg>
        <pc:picChg chg="del">
          <ac:chgData name="LESLYE ESTEFANIA CASTRO ERAS" userId="7e3e7b01-b50c-49cf-a17b-02be54cdd912" providerId="ADAL" clId="{4AD3B476-C2DD-4C33-9AC3-F3A6FAD8238A}" dt="2021-10-04T13:49:40.717" v="1955" actId="478"/>
          <ac:picMkLst>
            <pc:docMk/>
            <pc:sldMk cId="3171747625" sldId="361"/>
            <ac:picMk id="6" creationId="{E97D848A-3824-424B-8117-85936F5DD13D}"/>
          </ac:picMkLst>
        </pc:picChg>
        <pc:picChg chg="add mod modCrop">
          <ac:chgData name="LESLYE ESTEFANIA CASTRO ERAS" userId="7e3e7b01-b50c-49cf-a17b-02be54cdd912" providerId="ADAL" clId="{4AD3B476-C2DD-4C33-9AC3-F3A6FAD8238A}" dt="2021-10-04T13:50:04.080" v="1960" actId="1076"/>
          <ac:picMkLst>
            <pc:docMk/>
            <pc:sldMk cId="3171747625" sldId="361"/>
            <ac:picMk id="7" creationId="{3A8478B4-34C0-400D-9125-142B51A9DEA5}"/>
          </ac:picMkLst>
        </pc:picChg>
      </pc:sldChg>
      <pc:sldChg chg="addSp delSp modSp add mod">
        <pc:chgData name="LESLYE ESTEFANIA CASTRO ERAS" userId="7e3e7b01-b50c-49cf-a17b-02be54cdd912" providerId="ADAL" clId="{4AD3B476-C2DD-4C33-9AC3-F3A6FAD8238A}" dt="2021-10-04T13:59:57.929" v="1980" actId="14100"/>
        <pc:sldMkLst>
          <pc:docMk/>
          <pc:sldMk cId="4235814886" sldId="362"/>
        </pc:sldMkLst>
        <pc:spChg chg="add del mod">
          <ac:chgData name="LESLYE ESTEFANIA CASTRO ERAS" userId="7e3e7b01-b50c-49cf-a17b-02be54cdd912" providerId="ADAL" clId="{4AD3B476-C2DD-4C33-9AC3-F3A6FAD8238A}" dt="2021-10-04T13:59:53.474" v="1978" actId="478"/>
          <ac:spMkLst>
            <pc:docMk/>
            <pc:sldMk cId="4235814886" sldId="362"/>
            <ac:spMk id="5" creationId="{96E1FB4A-E6ED-4364-AC48-8F5E5D06B8BC}"/>
          </ac:spMkLst>
        </pc:spChg>
        <pc:picChg chg="del">
          <ac:chgData name="LESLYE ESTEFANIA CASTRO ERAS" userId="7e3e7b01-b50c-49cf-a17b-02be54cdd912" providerId="ADAL" clId="{4AD3B476-C2DD-4C33-9AC3-F3A6FAD8238A}" dt="2021-10-04T13:59:32.085" v="1972" actId="478"/>
          <ac:picMkLst>
            <pc:docMk/>
            <pc:sldMk cId="4235814886" sldId="362"/>
            <ac:picMk id="6" creationId="{4CC19D3E-6D1D-4FE6-AB0D-04E983C736F4}"/>
          </ac:picMkLst>
        </pc:picChg>
        <pc:picChg chg="del">
          <ac:chgData name="LESLYE ESTEFANIA CASTRO ERAS" userId="7e3e7b01-b50c-49cf-a17b-02be54cdd912" providerId="ADAL" clId="{4AD3B476-C2DD-4C33-9AC3-F3A6FAD8238A}" dt="2021-10-04T13:59:35.555" v="1973" actId="478"/>
          <ac:picMkLst>
            <pc:docMk/>
            <pc:sldMk cId="4235814886" sldId="362"/>
            <ac:picMk id="8" creationId="{6572A3DA-C4F0-4D8F-91BB-858B48A62B52}"/>
          </ac:picMkLst>
        </pc:picChg>
        <pc:picChg chg="add mod modCrop">
          <ac:chgData name="LESLYE ESTEFANIA CASTRO ERAS" userId="7e3e7b01-b50c-49cf-a17b-02be54cdd912" providerId="ADAL" clId="{4AD3B476-C2DD-4C33-9AC3-F3A6FAD8238A}" dt="2021-10-04T13:59:57.929" v="1980" actId="14100"/>
          <ac:picMkLst>
            <pc:docMk/>
            <pc:sldMk cId="4235814886" sldId="362"/>
            <ac:picMk id="9" creationId="{57FF14A3-43C0-45D3-B129-8BC14513A76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3A1F48-C695-4574-ABAB-A6E74BF08A18}" type="datetimeFigureOut">
              <a:rPr lang="pt-BR" smtClean="0"/>
              <a:t>04/04/2022</a:t>
            </a:fld>
            <a:endParaRPr lang="pt-B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pt-B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24DA42-66CE-4264-9AF5-8F6019F1D8A0}" type="slidenum">
              <a:rPr lang="pt-BR" smtClean="0"/>
              <a:t>‹nº›</a:t>
            </a:fld>
            <a:endParaRPr lang="pt-BR"/>
          </a:p>
        </p:txBody>
      </p:sp>
    </p:spTree>
    <p:extLst>
      <p:ext uri="{BB962C8B-B14F-4D97-AF65-F5344CB8AC3E}">
        <p14:creationId xmlns:p14="http://schemas.microsoft.com/office/powerpoint/2010/main" val="928482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pt-BR"/>
          </a:p>
        </p:txBody>
      </p:sp>
      <p:sp>
        <p:nvSpPr>
          <p:cNvPr id="4" name="3 Marcador de número de diapositiva"/>
          <p:cNvSpPr>
            <a:spLocks noGrp="1"/>
          </p:cNvSpPr>
          <p:nvPr>
            <p:ph type="sldNum" sz="quarter" idx="10"/>
          </p:nvPr>
        </p:nvSpPr>
        <p:spPr/>
        <p:txBody>
          <a:bodyPr/>
          <a:lstStyle/>
          <a:p>
            <a:fld id="{FA24DA42-66CE-4264-9AF5-8F6019F1D8A0}" type="slidenum">
              <a:rPr lang="pt-BR" smtClean="0"/>
              <a:t>1</a:t>
            </a:fld>
            <a:endParaRPr lang="pt-BR"/>
          </a:p>
        </p:txBody>
      </p:sp>
    </p:spTree>
    <p:extLst>
      <p:ext uri="{BB962C8B-B14F-4D97-AF65-F5344CB8AC3E}">
        <p14:creationId xmlns:p14="http://schemas.microsoft.com/office/powerpoint/2010/main" val="367252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sz="1800" b="0" i="0" u="none" strike="noStrike" baseline="0" dirty="0">
                <a:latin typeface="LiberationSerif"/>
              </a:rPr>
              <a:t>Quando um</a:t>
            </a:r>
          </a:p>
          <a:p>
            <a:pPr algn="l"/>
            <a:r>
              <a:rPr lang="pt-BR" sz="1800" b="0" i="0" u="none" strike="noStrike" baseline="0" dirty="0">
                <a:latin typeface="LiberationSerif"/>
              </a:rPr>
              <a:t>objeto entra em contato físico com o atuador o dispositivo opera os contatos</a:t>
            </a:r>
          </a:p>
          <a:p>
            <a:pPr algn="l"/>
            <a:r>
              <a:rPr lang="pt-BR" sz="1800" b="0" i="0" u="none" strike="noStrike" baseline="0" dirty="0">
                <a:latin typeface="LiberationSerif"/>
              </a:rPr>
              <a:t>para abrir ou fechar uma conexão elétrica. Esses dispositivos têm um corpo</a:t>
            </a:r>
          </a:p>
          <a:p>
            <a:pPr algn="l"/>
            <a:r>
              <a:rPr lang="pt-BR" sz="1800" b="0" i="0" u="none" strike="noStrike" baseline="0" dirty="0">
                <a:latin typeface="LiberationSerif"/>
              </a:rPr>
              <a:t>reforçado, para suportar forças mecânicas decorrentes do contato com os</a:t>
            </a:r>
          </a:p>
          <a:p>
            <a:pPr algn="l"/>
            <a:r>
              <a:rPr lang="pt-BR" sz="1800" b="0" i="0" u="none" strike="noStrike" baseline="0" dirty="0">
                <a:latin typeface="LiberationSerif"/>
              </a:rPr>
              <a:t>objetos. Apresentam rodas e amortecedores para diminuir o desgaste do</a:t>
            </a:r>
          </a:p>
          <a:p>
            <a:pPr algn="l"/>
            <a:r>
              <a:rPr lang="pt-BR" sz="1800" b="0" i="0" u="none" strike="noStrike" baseline="0" dirty="0">
                <a:latin typeface="LiberationSerif"/>
              </a:rPr>
              <a:t>ponto de contato.</a:t>
            </a:r>
            <a:endParaRPr lang="pt-BR" dirty="0"/>
          </a:p>
        </p:txBody>
      </p:sp>
      <p:sp>
        <p:nvSpPr>
          <p:cNvPr id="4" name="Espaço Reservado para Número de Slide 3"/>
          <p:cNvSpPr>
            <a:spLocks noGrp="1"/>
          </p:cNvSpPr>
          <p:nvPr>
            <p:ph type="sldNum" sz="quarter" idx="5"/>
          </p:nvPr>
        </p:nvSpPr>
        <p:spPr/>
        <p:txBody>
          <a:bodyPr/>
          <a:lstStyle/>
          <a:p>
            <a:fld id="{FA24DA42-66CE-4264-9AF5-8F6019F1D8A0}" type="slidenum">
              <a:rPr lang="pt-BR" smtClean="0"/>
              <a:t>5</a:t>
            </a:fld>
            <a:endParaRPr lang="pt-BR"/>
          </a:p>
        </p:txBody>
      </p:sp>
    </p:spTree>
    <p:extLst>
      <p:ext uri="{BB962C8B-B14F-4D97-AF65-F5344CB8AC3E}">
        <p14:creationId xmlns:p14="http://schemas.microsoft.com/office/powerpoint/2010/main" val="4479354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pt-BR"/>
              <a:t>Clique para editar o título Mestre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51E2A5B6-6134-47CB-9619-059448083B67}" type="datetime1">
              <a:rPr lang="pt-BR" smtClean="0"/>
              <a:t>04/04/2022</a:t>
            </a:fld>
            <a:endParaRPr lang="pt-BR"/>
          </a:p>
        </p:txBody>
      </p:sp>
      <p:sp>
        <p:nvSpPr>
          <p:cNvPr id="5" name="Footer Placeholder 4"/>
          <p:cNvSpPr>
            <a:spLocks noGrp="1"/>
          </p:cNvSpPr>
          <p:nvPr>
            <p:ph type="ftr" sz="quarter" idx="11"/>
          </p:nvPr>
        </p:nvSpPr>
        <p:spPr>
          <a:xfrm>
            <a:off x="2743973" y="5870576"/>
            <a:ext cx="3932137" cy="377825"/>
          </a:xfrm>
        </p:spPr>
        <p:txBody>
          <a:bodyPr/>
          <a:lstStyle/>
          <a:p>
            <a:endParaRPr lang="pt-BR"/>
          </a:p>
        </p:txBody>
      </p:sp>
      <p:sp>
        <p:nvSpPr>
          <p:cNvPr id="6" name="Slide Number Placeholder 5"/>
          <p:cNvSpPr>
            <a:spLocks noGrp="1"/>
          </p:cNvSpPr>
          <p:nvPr>
            <p:ph type="sldNum" sz="quarter" idx="12"/>
          </p:nvPr>
        </p:nvSpPr>
        <p:spPr>
          <a:xfrm>
            <a:off x="8040685" y="5870576"/>
            <a:ext cx="417516" cy="377825"/>
          </a:xfrm>
        </p:spPr>
        <p:txBody>
          <a:bodyPr/>
          <a:lstStyle/>
          <a:p>
            <a:fld id="{E3034070-DF4D-47B3-9DA5-0F1F89D31949}" type="slidenum">
              <a:rPr lang="pt-BR" smtClean="0"/>
              <a:t>‹nº›</a:t>
            </a:fld>
            <a:endParaRPr lang="pt-BR"/>
          </a:p>
        </p:txBody>
      </p:sp>
    </p:spTree>
    <p:extLst>
      <p:ext uri="{BB962C8B-B14F-4D97-AF65-F5344CB8AC3E}">
        <p14:creationId xmlns:p14="http://schemas.microsoft.com/office/powerpoint/2010/main" val="203885618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pt-BR"/>
              <a:t>Clique no ícone para adicionar uma imagem</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1E2A5B6-6134-47CB-9619-059448083B67}" type="datetime1">
              <a:rPr lang="pt-BR" smtClean="0"/>
              <a:t>04/04/2022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3034070-DF4D-47B3-9DA5-0F1F89D31949}" type="slidenum">
              <a:rPr lang="pt-BR" smtClean="0"/>
              <a:t>‹nº›</a:t>
            </a:fld>
            <a:endParaRPr lang="pt-BR"/>
          </a:p>
        </p:txBody>
      </p:sp>
    </p:spTree>
    <p:extLst>
      <p:ext uri="{BB962C8B-B14F-4D97-AF65-F5344CB8AC3E}">
        <p14:creationId xmlns:p14="http://schemas.microsoft.com/office/powerpoint/2010/main" val="202341683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1E2A5B6-6134-47CB-9619-059448083B67}" type="datetime1">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3034070-DF4D-47B3-9DA5-0F1F89D31949}" type="slidenum">
              <a:rPr lang="pt-BR" smtClean="0"/>
              <a:t>‹nº›</a:t>
            </a:fld>
            <a:endParaRPr lang="pt-BR"/>
          </a:p>
        </p:txBody>
      </p:sp>
    </p:spTree>
    <p:extLst>
      <p:ext uri="{BB962C8B-B14F-4D97-AF65-F5344CB8AC3E}">
        <p14:creationId xmlns:p14="http://schemas.microsoft.com/office/powerpoint/2010/main" val="209200090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1E2A5B6-6134-47CB-9619-059448083B67}" type="datetime1">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3034070-DF4D-47B3-9DA5-0F1F89D31949}" type="slidenum">
              <a:rPr lang="pt-BR" smtClean="0"/>
              <a:t>‹nº›</a:t>
            </a:fld>
            <a:endParaRPr lang="pt-BR"/>
          </a:p>
        </p:txBody>
      </p:sp>
    </p:spTree>
    <p:extLst>
      <p:ext uri="{BB962C8B-B14F-4D97-AF65-F5344CB8AC3E}">
        <p14:creationId xmlns:p14="http://schemas.microsoft.com/office/powerpoint/2010/main" val="74746871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pt-BR"/>
              <a:t>Clique para editar o título Mestre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1E2A5B6-6134-47CB-9619-059448083B67}" type="datetime1">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3034070-DF4D-47B3-9DA5-0F1F89D31949}" type="slidenum">
              <a:rPr lang="pt-BR" smtClean="0"/>
              <a:t>‹nº›</a:t>
            </a:fld>
            <a:endParaRPr lang="pt-BR"/>
          </a:p>
        </p:txBody>
      </p:sp>
    </p:spTree>
    <p:extLst>
      <p:ext uri="{BB962C8B-B14F-4D97-AF65-F5344CB8AC3E}">
        <p14:creationId xmlns:p14="http://schemas.microsoft.com/office/powerpoint/2010/main" val="42536038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1E2A5B6-6134-47CB-9619-059448083B67}" type="datetime1">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3034070-DF4D-47B3-9DA5-0F1F89D31949}" type="slidenum">
              <a:rPr lang="pt-BR" smtClean="0"/>
              <a:t>‹nº›</a:t>
            </a:fld>
            <a:endParaRPr lang="pt-BR"/>
          </a:p>
        </p:txBody>
      </p:sp>
    </p:spTree>
    <p:extLst>
      <p:ext uri="{BB962C8B-B14F-4D97-AF65-F5344CB8AC3E}">
        <p14:creationId xmlns:p14="http://schemas.microsoft.com/office/powerpoint/2010/main" val="156915160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1E2A5B6-6134-47CB-9619-059448083B67}" type="datetime1">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3034070-DF4D-47B3-9DA5-0F1F89D31949}" type="slidenum">
              <a:rPr lang="pt-BR" smtClean="0"/>
              <a:t>‹nº›</a:t>
            </a:fld>
            <a:endParaRPr lang="pt-BR"/>
          </a:p>
        </p:txBody>
      </p:sp>
    </p:spTree>
    <p:extLst>
      <p:ext uri="{BB962C8B-B14F-4D97-AF65-F5344CB8AC3E}">
        <p14:creationId xmlns:p14="http://schemas.microsoft.com/office/powerpoint/2010/main" val="68686278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1E2A5B6-6134-47CB-9619-059448083B67}" type="datetime1">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3034070-DF4D-47B3-9DA5-0F1F89D31949}" type="slidenum">
              <a:rPr lang="pt-BR" smtClean="0"/>
              <a:t>‹nº›</a:t>
            </a:fld>
            <a:endParaRPr lang="pt-BR"/>
          </a:p>
        </p:txBody>
      </p:sp>
    </p:spTree>
    <p:extLst>
      <p:ext uri="{BB962C8B-B14F-4D97-AF65-F5344CB8AC3E}">
        <p14:creationId xmlns:p14="http://schemas.microsoft.com/office/powerpoint/2010/main" val="253017804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1E2A5B6-6134-47CB-9619-059448083B67}" type="datetime1">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3034070-DF4D-47B3-9DA5-0F1F89D31949}" type="slidenum">
              <a:rPr lang="pt-BR" smtClean="0"/>
              <a:t>‹nº›</a:t>
            </a:fld>
            <a:endParaRPr lang="pt-BR"/>
          </a:p>
        </p:txBody>
      </p:sp>
    </p:spTree>
    <p:extLst>
      <p:ext uri="{BB962C8B-B14F-4D97-AF65-F5344CB8AC3E}">
        <p14:creationId xmlns:p14="http://schemas.microsoft.com/office/powerpoint/2010/main" val="239733994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1E2A5B6-6134-47CB-9619-059448083B67}" type="datetime1">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3034070-DF4D-47B3-9DA5-0F1F89D31949}" type="slidenum">
              <a:rPr lang="pt-BR" smtClean="0"/>
              <a:t>‹nº›</a:t>
            </a:fld>
            <a:endParaRPr lang="pt-BR"/>
          </a:p>
        </p:txBody>
      </p:sp>
    </p:spTree>
    <p:extLst>
      <p:ext uri="{BB962C8B-B14F-4D97-AF65-F5344CB8AC3E}">
        <p14:creationId xmlns:p14="http://schemas.microsoft.com/office/powerpoint/2010/main" val="414289158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1E2A5B6-6134-47CB-9619-059448083B67}" type="datetime1">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3034070-DF4D-47B3-9DA5-0F1F89D31949}" type="slidenum">
              <a:rPr lang="pt-BR" smtClean="0"/>
              <a:t>‹nº›</a:t>
            </a:fld>
            <a:endParaRPr lang="pt-BR"/>
          </a:p>
        </p:txBody>
      </p:sp>
    </p:spTree>
    <p:extLst>
      <p:ext uri="{BB962C8B-B14F-4D97-AF65-F5344CB8AC3E}">
        <p14:creationId xmlns:p14="http://schemas.microsoft.com/office/powerpoint/2010/main" val="304602561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1E2A5B6-6134-47CB-9619-059448083B67}" type="datetime1">
              <a:rPr lang="pt-BR" smtClean="0"/>
              <a:t>04/04/2022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3034070-DF4D-47B3-9DA5-0F1F89D31949}" type="slidenum">
              <a:rPr lang="pt-BR" smtClean="0"/>
              <a:t>‹nº›</a:t>
            </a:fld>
            <a:endParaRPr lang="pt-BR"/>
          </a:p>
        </p:txBody>
      </p:sp>
    </p:spTree>
    <p:extLst>
      <p:ext uri="{BB962C8B-B14F-4D97-AF65-F5344CB8AC3E}">
        <p14:creationId xmlns:p14="http://schemas.microsoft.com/office/powerpoint/2010/main" val="422200891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pt-BR"/>
              <a:t>Clique para editar o título Mestre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1E2A5B6-6134-47CB-9619-059448083B67}" type="datetime1">
              <a:rPr lang="pt-BR" smtClean="0"/>
              <a:t>04/04/2022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3034070-DF4D-47B3-9DA5-0F1F89D31949}" type="slidenum">
              <a:rPr lang="pt-BR" smtClean="0"/>
              <a:t>‹nº›</a:t>
            </a:fld>
            <a:endParaRPr lang="pt-BR"/>
          </a:p>
        </p:txBody>
      </p:sp>
    </p:spTree>
    <p:extLst>
      <p:ext uri="{BB962C8B-B14F-4D97-AF65-F5344CB8AC3E}">
        <p14:creationId xmlns:p14="http://schemas.microsoft.com/office/powerpoint/2010/main" val="90074683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1E2A5B6-6134-47CB-9619-059448083B67}" type="datetime1">
              <a:rPr lang="pt-BR" smtClean="0"/>
              <a:t>04/04/2022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3034070-DF4D-47B3-9DA5-0F1F89D31949}" type="slidenum">
              <a:rPr lang="pt-BR" smtClean="0"/>
              <a:t>‹nº›</a:t>
            </a:fld>
            <a:endParaRPr lang="pt-BR"/>
          </a:p>
        </p:txBody>
      </p:sp>
    </p:spTree>
    <p:extLst>
      <p:ext uri="{BB962C8B-B14F-4D97-AF65-F5344CB8AC3E}">
        <p14:creationId xmlns:p14="http://schemas.microsoft.com/office/powerpoint/2010/main" val="428436361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51E2A5B6-6134-47CB-9619-059448083B67}" type="datetime1">
              <a:rPr lang="pt-BR" smtClean="0"/>
              <a:t>04/04/2022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3034070-DF4D-47B3-9DA5-0F1F89D31949}" type="slidenum">
              <a:rPr lang="pt-BR" smtClean="0"/>
              <a:t>‹nº›</a:t>
            </a:fld>
            <a:endParaRPr lang="pt-BR"/>
          </a:p>
        </p:txBody>
      </p:sp>
    </p:spTree>
    <p:extLst>
      <p:ext uri="{BB962C8B-B14F-4D97-AF65-F5344CB8AC3E}">
        <p14:creationId xmlns:p14="http://schemas.microsoft.com/office/powerpoint/2010/main" val="246519957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1E2A5B6-6134-47CB-9619-059448083B67}" type="datetime1">
              <a:rPr lang="pt-BR" smtClean="0"/>
              <a:t>04/04/2022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3034070-DF4D-47B3-9DA5-0F1F89D31949}" type="slidenum">
              <a:rPr lang="pt-BR" smtClean="0"/>
              <a:t>‹nº›</a:t>
            </a:fld>
            <a:endParaRPr lang="pt-BR"/>
          </a:p>
        </p:txBody>
      </p:sp>
    </p:spTree>
    <p:extLst>
      <p:ext uri="{BB962C8B-B14F-4D97-AF65-F5344CB8AC3E}">
        <p14:creationId xmlns:p14="http://schemas.microsoft.com/office/powerpoint/2010/main" val="183045319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pt-BR"/>
              <a:t>Clique no ícone para adicionar uma imagem</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1E2A5B6-6134-47CB-9619-059448083B67}" type="datetime1">
              <a:rPr lang="pt-BR" smtClean="0"/>
              <a:t>04/04/2022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3034070-DF4D-47B3-9DA5-0F1F89D31949}" type="slidenum">
              <a:rPr lang="pt-BR" smtClean="0"/>
              <a:t>‹nº›</a:t>
            </a:fld>
            <a:endParaRPr lang="pt-BR"/>
          </a:p>
        </p:txBody>
      </p:sp>
    </p:spTree>
    <p:extLst>
      <p:ext uri="{BB962C8B-B14F-4D97-AF65-F5344CB8AC3E}">
        <p14:creationId xmlns:p14="http://schemas.microsoft.com/office/powerpoint/2010/main" val="283324524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E2A5B6-6134-47CB-9619-059448083B67}" type="datetime1">
              <a:rPr lang="pt-BR" smtClean="0"/>
              <a:t>04/04/2022</a:t>
            </a:fld>
            <a:endParaRPr lang="pt-BR"/>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t-BR"/>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034070-DF4D-47B3-9DA5-0F1F89D31949}" type="slidenum">
              <a:rPr lang="pt-BR" smtClean="0"/>
              <a:t>‹nº›</a:t>
            </a:fld>
            <a:endParaRPr lang="pt-BR"/>
          </a:p>
        </p:txBody>
      </p:sp>
    </p:spTree>
    <p:extLst>
      <p:ext uri="{BB962C8B-B14F-4D97-AF65-F5344CB8AC3E}">
        <p14:creationId xmlns:p14="http://schemas.microsoft.com/office/powerpoint/2010/main" val="210653854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laca de circuito eletrônico">
            <a:extLst>
              <a:ext uri="{FF2B5EF4-FFF2-40B4-BE49-F238E27FC236}">
                <a16:creationId xmlns:a16="http://schemas.microsoft.com/office/drawing/2014/main" id="{01E5327B-1A85-4EF8-90A8-B10F76477297}"/>
              </a:ext>
            </a:extLst>
          </p:cNvPr>
          <p:cNvPicPr>
            <a:picLocks noChangeAspect="1"/>
          </p:cNvPicPr>
          <p:nvPr/>
        </p:nvPicPr>
        <p:blipFill rotWithShape="1">
          <a:blip r:embed="rId3">
            <a:alphaModFix amt="35000"/>
          </a:blip>
          <a:srcRect l="11000" r="-1" b="-1"/>
          <a:stretch/>
        </p:blipFill>
        <p:spPr>
          <a:xfrm>
            <a:off x="20" y="10"/>
            <a:ext cx="9143980" cy="6857990"/>
          </a:xfrm>
          <a:prstGeom prst="rect">
            <a:avLst/>
          </a:prstGeom>
        </p:spPr>
      </p:pic>
      <p:pic>
        <p:nvPicPr>
          <p:cNvPr id="11" name="Picture 10">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191" y="893"/>
            <a:ext cx="9141618" cy="6856214"/>
          </a:xfrm>
          <a:prstGeom prst="rect">
            <a:avLst/>
          </a:prstGeom>
        </p:spPr>
      </p:pic>
      <p:sp>
        <p:nvSpPr>
          <p:cNvPr id="2" name="1 Título"/>
          <p:cNvSpPr>
            <a:spLocks noGrp="1"/>
          </p:cNvSpPr>
          <p:nvPr>
            <p:ph type="ctrTitle"/>
          </p:nvPr>
        </p:nvSpPr>
        <p:spPr>
          <a:xfrm>
            <a:off x="2971799" y="1964267"/>
            <a:ext cx="5398294" cy="2421464"/>
          </a:xfrm>
        </p:spPr>
        <p:txBody>
          <a:bodyPr>
            <a:normAutofit/>
          </a:bodyPr>
          <a:lstStyle/>
          <a:p>
            <a:r>
              <a:rPr lang="pt-BR" dirty="0"/>
              <a:t>AUTOMAÇÃO INDUSTRIAL</a:t>
            </a:r>
          </a:p>
        </p:txBody>
      </p:sp>
      <p:sp>
        <p:nvSpPr>
          <p:cNvPr id="3" name="2 Subtítulo"/>
          <p:cNvSpPr>
            <a:spLocks noGrp="1"/>
          </p:cNvSpPr>
          <p:nvPr>
            <p:ph type="subTitle" idx="1"/>
          </p:nvPr>
        </p:nvSpPr>
        <p:spPr>
          <a:xfrm>
            <a:off x="2971799" y="4385732"/>
            <a:ext cx="5398294" cy="1405467"/>
          </a:xfrm>
        </p:spPr>
        <p:txBody>
          <a:bodyPr>
            <a:normAutofit/>
          </a:bodyPr>
          <a:lstStyle/>
          <a:p>
            <a:r>
              <a:rPr lang="pt-BR" dirty="0"/>
              <a:t>Professora: </a:t>
            </a:r>
            <a:r>
              <a:rPr lang="pt-BR" dirty="0" err="1"/>
              <a:t>Leslye</a:t>
            </a:r>
            <a:r>
              <a:rPr lang="pt-BR" dirty="0"/>
              <a:t> </a:t>
            </a:r>
            <a:r>
              <a:rPr lang="pt-BR" dirty="0" err="1"/>
              <a:t>Estefania</a:t>
            </a:r>
            <a:r>
              <a:rPr lang="pt-BR" dirty="0"/>
              <a:t> Castro Eras</a:t>
            </a:r>
          </a:p>
          <a:p>
            <a:endParaRPr lang="pt-BR" dirty="0"/>
          </a:p>
        </p:txBody>
      </p:sp>
    </p:spTree>
    <p:extLst>
      <p:ext uri="{BB962C8B-B14F-4D97-AF65-F5344CB8AC3E}">
        <p14:creationId xmlns:p14="http://schemas.microsoft.com/office/powerpoint/2010/main" val="391876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857250"/>
            <a:ext cx="6633872" cy="51435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2 Título"/>
          <p:cNvSpPr>
            <a:spLocks noGrp="1"/>
          </p:cNvSpPr>
          <p:nvPr>
            <p:ph type="title"/>
          </p:nvPr>
        </p:nvSpPr>
        <p:spPr>
          <a:xfrm>
            <a:off x="514351" y="1232807"/>
            <a:ext cx="5551714" cy="1020536"/>
          </a:xfrm>
        </p:spPr>
        <p:txBody>
          <a:bodyPr>
            <a:normAutofit/>
          </a:bodyPr>
          <a:lstStyle/>
          <a:p>
            <a:r>
              <a:rPr lang="pt-BR"/>
              <a:t>Agenda</a:t>
            </a:r>
          </a:p>
        </p:txBody>
      </p:sp>
      <p:sp>
        <p:nvSpPr>
          <p:cNvPr id="5" name="Espaço Reservado para Conteúdo 4">
            <a:extLst>
              <a:ext uri="{FF2B5EF4-FFF2-40B4-BE49-F238E27FC236}">
                <a16:creationId xmlns:a16="http://schemas.microsoft.com/office/drawing/2014/main" id="{9487944F-08B0-4F9A-8254-3724147980AF}"/>
              </a:ext>
            </a:extLst>
          </p:cNvPr>
          <p:cNvSpPr>
            <a:spLocks noGrp="1"/>
          </p:cNvSpPr>
          <p:nvPr>
            <p:ph idx="1"/>
          </p:nvPr>
        </p:nvSpPr>
        <p:spPr>
          <a:xfrm>
            <a:off x="514351" y="2253343"/>
            <a:ext cx="5551714" cy="2544083"/>
          </a:xfrm>
        </p:spPr>
        <p:txBody>
          <a:bodyPr>
            <a:normAutofit/>
          </a:bodyPr>
          <a:lstStyle/>
          <a:p>
            <a:pPr>
              <a:lnSpc>
                <a:spcPct val="90000"/>
              </a:lnSpc>
            </a:pPr>
            <a:r>
              <a:rPr lang="pt-BR" sz="1700" b="0" i="0" u="none" strike="noStrike" baseline="0" dirty="0">
                <a:latin typeface="LiberationSerif"/>
              </a:rPr>
              <a:t>Sensores Discretos Exemplos</a:t>
            </a:r>
          </a:p>
        </p:txBody>
      </p:sp>
      <p:sp>
        <p:nvSpPr>
          <p:cNvPr id="4" name="3 Marcador de número de diapositiva"/>
          <p:cNvSpPr>
            <a:spLocks noGrp="1"/>
          </p:cNvSpPr>
          <p:nvPr>
            <p:ph type="sldNum" sz="quarter" idx="12"/>
          </p:nvPr>
        </p:nvSpPr>
        <p:spPr>
          <a:xfrm>
            <a:off x="8216276" y="5260182"/>
            <a:ext cx="413375" cy="283369"/>
          </a:xfrm>
        </p:spPr>
        <p:txBody>
          <a:bodyPr>
            <a:normAutofit/>
          </a:bodyPr>
          <a:lstStyle/>
          <a:p>
            <a:pPr>
              <a:spcAft>
                <a:spcPts val="600"/>
              </a:spcAft>
            </a:pPr>
            <a:fld id="{E3034070-DF4D-47B3-9DA5-0F1F89D31949}" type="slidenum">
              <a:rPr lang="pt-BR">
                <a:solidFill>
                  <a:schemeClr val="bg1"/>
                </a:solidFill>
              </a:rPr>
              <a:pPr>
                <a:spcAft>
                  <a:spcPts val="600"/>
                </a:spcAft>
              </a:pPr>
              <a:t>2</a:t>
            </a:fld>
            <a:endParaRPr lang="pt-BR">
              <a:solidFill>
                <a:schemeClr val="bg1"/>
              </a:solidFill>
            </a:endParaRPr>
          </a:p>
        </p:txBody>
      </p:sp>
    </p:spTree>
    <p:extLst>
      <p:ext uri="{BB962C8B-B14F-4D97-AF65-F5344CB8AC3E}">
        <p14:creationId xmlns:p14="http://schemas.microsoft.com/office/powerpoint/2010/main" val="221788674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3 Título"/>
          <p:cNvSpPr>
            <a:spLocks noGrp="1"/>
          </p:cNvSpPr>
          <p:nvPr>
            <p:ph type="title"/>
          </p:nvPr>
        </p:nvSpPr>
        <p:spPr>
          <a:xfrm>
            <a:off x="681151" y="620688"/>
            <a:ext cx="3860797" cy="1641987"/>
          </a:xfrm>
        </p:spPr>
        <p:txBody>
          <a:bodyPr>
            <a:normAutofit/>
          </a:bodyPr>
          <a:lstStyle/>
          <a:p>
            <a:pPr>
              <a:lnSpc>
                <a:spcPct val="90000"/>
              </a:lnSpc>
            </a:pPr>
            <a:r>
              <a:rPr lang="pt-BR" sz="2600" dirty="0"/>
              <a:t>Exemplo 1</a:t>
            </a:r>
          </a:p>
        </p:txBody>
      </p:sp>
      <p:sp>
        <p:nvSpPr>
          <p:cNvPr id="2" name="1 Marcador de contenido"/>
          <p:cNvSpPr>
            <a:spLocks noGrp="1" noRot="1" noMove="1" noResize="1" noEditPoints="1" noAdjustHandles="1" noChangeArrowheads="1" noChangeShapeType="1"/>
          </p:cNvSpPr>
          <p:nvPr>
            <p:ph idx="1"/>
          </p:nvPr>
        </p:nvSpPr>
        <p:spPr>
          <a:xfrm>
            <a:off x="539552" y="1610032"/>
            <a:ext cx="6768752" cy="3637935"/>
          </a:xfrm>
        </p:spPr>
        <p:txBody>
          <a:bodyPr>
            <a:noAutofit/>
          </a:bodyPr>
          <a:lstStyle/>
          <a:p>
            <a:pPr algn="just"/>
            <a:r>
              <a:rPr lang="pt-BR" sz="1800" b="0" i="0" u="none" strike="noStrike" baseline="0" dirty="0">
                <a:latin typeface="LiberationSerif"/>
              </a:rPr>
              <a:t>Em um entreposto de produtos industrializados é necessário identificar quatro tipos de produtos que são colocados, por um braço robótico, bem no centro de uma esteira transportadora, com uma distância mínima de 50 cm entre eles. Temos disponíveis três (03) sensores capacitivos e um (01) sensor indutivo. Determine:</a:t>
            </a:r>
          </a:p>
          <a:p>
            <a:pPr algn="just"/>
            <a:r>
              <a:rPr lang="pt-BR" sz="1800" b="0" i="0" u="none" strike="noStrike" baseline="0" dirty="0">
                <a:latin typeface="LiberationSerif"/>
              </a:rPr>
              <a:t>A) A regulagem de sensibilidade dielétrica de cada sensor capacitivo (detecta materiais a   partir de qual constante dielétrica);</a:t>
            </a:r>
          </a:p>
          <a:p>
            <a:pPr algn="just"/>
            <a:r>
              <a:rPr lang="pt-BR" dirty="0">
                <a:latin typeface="LiberationSerif"/>
              </a:rPr>
              <a:t>B) </a:t>
            </a:r>
            <a:r>
              <a:rPr lang="pt-BR" sz="1800" b="0" i="0" u="none" strike="noStrike" baseline="0" dirty="0">
                <a:latin typeface="LiberationSerif"/>
              </a:rPr>
              <a:t>As posições onde serão montados os três sensores (indicar no desenho).</a:t>
            </a:r>
            <a:endParaRPr lang="pt-BR" sz="2400" b="0" i="0" u="none" strike="noStrike" baseline="0" dirty="0">
              <a:latin typeface="LiberationSerif"/>
            </a:endParaRPr>
          </a:p>
        </p:txBody>
      </p:sp>
      <p:sp>
        <p:nvSpPr>
          <p:cNvPr id="3" name="2 Marcador de número de diapositiva"/>
          <p:cNvSpPr>
            <a:spLocks noGrp="1"/>
          </p:cNvSpPr>
          <p:nvPr>
            <p:ph type="sldNum" sz="quarter" idx="12"/>
          </p:nvPr>
        </p:nvSpPr>
        <p:spPr>
          <a:xfrm>
            <a:off x="7699545" y="5870575"/>
            <a:ext cx="413375" cy="377825"/>
          </a:xfrm>
        </p:spPr>
        <p:txBody>
          <a:bodyPr>
            <a:normAutofit/>
          </a:bodyPr>
          <a:lstStyle/>
          <a:p>
            <a:pPr>
              <a:spcAft>
                <a:spcPts val="600"/>
              </a:spcAft>
            </a:pPr>
            <a:fld id="{E3034070-DF4D-47B3-9DA5-0F1F89D31949}" type="slidenum">
              <a:rPr lang="pt-BR" smtClean="0"/>
              <a:pPr>
                <a:spcAft>
                  <a:spcPts val="600"/>
                </a:spcAft>
              </a:pPr>
              <a:t>3</a:t>
            </a:fld>
            <a:endParaRPr lang="pt-BR"/>
          </a:p>
        </p:txBody>
      </p:sp>
    </p:spTree>
    <p:extLst>
      <p:ext uri="{BB962C8B-B14F-4D97-AF65-F5344CB8AC3E}">
        <p14:creationId xmlns:p14="http://schemas.microsoft.com/office/powerpoint/2010/main" val="2548956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3 Título"/>
          <p:cNvSpPr>
            <a:spLocks noGrp="1"/>
          </p:cNvSpPr>
          <p:nvPr>
            <p:ph type="title"/>
          </p:nvPr>
        </p:nvSpPr>
        <p:spPr>
          <a:xfrm>
            <a:off x="681151" y="620688"/>
            <a:ext cx="3860797" cy="1641987"/>
          </a:xfrm>
        </p:spPr>
        <p:txBody>
          <a:bodyPr>
            <a:normAutofit/>
          </a:bodyPr>
          <a:lstStyle/>
          <a:p>
            <a:pPr>
              <a:lnSpc>
                <a:spcPct val="90000"/>
              </a:lnSpc>
            </a:pPr>
            <a:r>
              <a:rPr lang="pt-BR" sz="2600" dirty="0"/>
              <a:t>Exemplo 1</a:t>
            </a:r>
          </a:p>
        </p:txBody>
      </p:sp>
      <p:pic>
        <p:nvPicPr>
          <p:cNvPr id="6" name="Espaço Reservado para Conteúdo 5">
            <a:extLst>
              <a:ext uri="{FF2B5EF4-FFF2-40B4-BE49-F238E27FC236}">
                <a16:creationId xmlns:a16="http://schemas.microsoft.com/office/drawing/2014/main" id="{EF55B37F-9494-4652-87EB-90CE89D3800A}"/>
              </a:ext>
            </a:extLst>
          </p:cNvPr>
          <p:cNvPicPr>
            <a:picLocks noGrp="1" noChangeAspect="1"/>
          </p:cNvPicPr>
          <p:nvPr>
            <p:ph idx="1"/>
          </p:nvPr>
        </p:nvPicPr>
        <p:blipFill rotWithShape="1">
          <a:blip r:embed="rId3"/>
          <a:srcRect l="34734" t="37273" r="27194" b="24032"/>
          <a:stretch/>
        </p:blipFill>
        <p:spPr>
          <a:xfrm>
            <a:off x="1043608" y="1916832"/>
            <a:ext cx="6450172" cy="3685814"/>
          </a:xfrm>
        </p:spPr>
      </p:pic>
      <p:sp>
        <p:nvSpPr>
          <p:cNvPr id="3" name="2 Marcador de número de diapositiva"/>
          <p:cNvSpPr>
            <a:spLocks noGrp="1"/>
          </p:cNvSpPr>
          <p:nvPr>
            <p:ph type="sldNum" sz="quarter" idx="12"/>
          </p:nvPr>
        </p:nvSpPr>
        <p:spPr>
          <a:xfrm>
            <a:off x="7699545" y="5870575"/>
            <a:ext cx="413375" cy="377825"/>
          </a:xfrm>
        </p:spPr>
        <p:txBody>
          <a:bodyPr>
            <a:normAutofit/>
          </a:bodyPr>
          <a:lstStyle/>
          <a:p>
            <a:pPr>
              <a:spcAft>
                <a:spcPts val="600"/>
              </a:spcAft>
            </a:pPr>
            <a:fld id="{E3034070-DF4D-47B3-9DA5-0F1F89D31949}" type="slidenum">
              <a:rPr lang="pt-BR" smtClean="0"/>
              <a:pPr>
                <a:spcAft>
                  <a:spcPts val="600"/>
                </a:spcAft>
              </a:pPr>
              <a:t>4</a:t>
            </a:fld>
            <a:endParaRPr lang="pt-BR"/>
          </a:p>
        </p:txBody>
      </p:sp>
    </p:spTree>
    <p:extLst>
      <p:ext uri="{BB962C8B-B14F-4D97-AF65-F5344CB8AC3E}">
        <p14:creationId xmlns:p14="http://schemas.microsoft.com/office/powerpoint/2010/main" val="1958593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776DF7-4A81-45A0-BF1F-AD9DE4739123}"/>
              </a:ext>
            </a:extLst>
          </p:cNvPr>
          <p:cNvSpPr>
            <a:spLocks noGrp="1"/>
          </p:cNvSpPr>
          <p:nvPr>
            <p:ph type="title"/>
          </p:nvPr>
        </p:nvSpPr>
        <p:spPr/>
        <p:txBody>
          <a:bodyPr/>
          <a:lstStyle/>
          <a:p>
            <a:r>
              <a:rPr lang="pt-BR" dirty="0"/>
              <a:t>EXEMPLO 2</a:t>
            </a:r>
          </a:p>
        </p:txBody>
      </p:sp>
      <p:sp>
        <p:nvSpPr>
          <p:cNvPr id="4" name="Espaço Reservado para Número de Slide 3">
            <a:extLst>
              <a:ext uri="{FF2B5EF4-FFF2-40B4-BE49-F238E27FC236}">
                <a16:creationId xmlns:a16="http://schemas.microsoft.com/office/drawing/2014/main" id="{CA3FFAAE-34DA-4258-A347-E576F3F4D694}"/>
              </a:ext>
            </a:extLst>
          </p:cNvPr>
          <p:cNvSpPr>
            <a:spLocks noGrp="1"/>
          </p:cNvSpPr>
          <p:nvPr>
            <p:ph type="sldNum" sz="quarter" idx="12"/>
          </p:nvPr>
        </p:nvSpPr>
        <p:spPr/>
        <p:txBody>
          <a:bodyPr/>
          <a:lstStyle/>
          <a:p>
            <a:fld id="{E3034070-DF4D-47B3-9DA5-0F1F89D31949}" type="slidenum">
              <a:rPr lang="pt-BR" smtClean="0"/>
              <a:t>5</a:t>
            </a:fld>
            <a:endParaRPr lang="pt-BR"/>
          </a:p>
        </p:txBody>
      </p:sp>
      <p:sp>
        <p:nvSpPr>
          <p:cNvPr id="6" name="CaixaDeTexto 5">
            <a:extLst>
              <a:ext uri="{FF2B5EF4-FFF2-40B4-BE49-F238E27FC236}">
                <a16:creationId xmlns:a16="http://schemas.microsoft.com/office/drawing/2014/main" id="{E8A59F9A-A47F-4851-B7C2-E22EA21A824C}"/>
              </a:ext>
            </a:extLst>
          </p:cNvPr>
          <p:cNvSpPr txBox="1"/>
          <p:nvPr/>
        </p:nvSpPr>
        <p:spPr>
          <a:xfrm>
            <a:off x="683568" y="1844824"/>
            <a:ext cx="7546032" cy="1200329"/>
          </a:xfrm>
          <a:prstGeom prst="rect">
            <a:avLst/>
          </a:prstGeom>
          <a:noFill/>
        </p:spPr>
        <p:txBody>
          <a:bodyPr wrap="square">
            <a:spAutoFit/>
          </a:bodyPr>
          <a:lstStyle/>
          <a:p>
            <a:pPr algn="l"/>
            <a:r>
              <a:rPr lang="pt-BR" sz="1800" b="0" i="0" u="none" strike="noStrike" baseline="0" dirty="0">
                <a:latin typeface="LiberationSerif"/>
              </a:rPr>
              <a:t>Em uma linha de produção, um sensor </a:t>
            </a:r>
            <a:r>
              <a:rPr lang="pt-BR" sz="1800" b="0" i="0" u="none" strike="noStrike" baseline="0" dirty="0" err="1">
                <a:latin typeface="LiberationSerif"/>
              </a:rPr>
              <a:t>ultra-sônico</a:t>
            </a:r>
            <a:r>
              <a:rPr lang="pt-BR" sz="1800" b="0" i="0" u="none" strike="noStrike" baseline="0" dirty="0">
                <a:latin typeface="LiberationSerif"/>
              </a:rPr>
              <a:t> é instalado para detectar peças que passam a 1,7 m de distância por meio do eco. Sabendo-se que o ciclo de emissão de pulso </a:t>
            </a:r>
            <a:r>
              <a:rPr lang="pt-BR" sz="1800" b="0" i="0" u="none" strike="noStrike" baseline="0">
                <a:latin typeface="LiberationSerif"/>
              </a:rPr>
              <a:t>dosensor</a:t>
            </a:r>
            <a:r>
              <a:rPr lang="pt-BR" sz="1800" b="0" i="0" u="none" strike="noStrike" baseline="0" dirty="0">
                <a:latin typeface="LiberationSerif"/>
              </a:rPr>
              <a:t> é de 100 Hz, calcule qual a temperatura mínima de trabalho para este sensor.</a:t>
            </a:r>
            <a:endParaRPr lang="pt-BR" sz="2400" b="0" i="0" u="none" strike="noStrike" baseline="0" dirty="0">
              <a:latin typeface="LiberationSerif"/>
            </a:endParaRPr>
          </a:p>
        </p:txBody>
      </p:sp>
    </p:spTree>
    <p:extLst>
      <p:ext uri="{BB962C8B-B14F-4D97-AF65-F5344CB8AC3E}">
        <p14:creationId xmlns:p14="http://schemas.microsoft.com/office/powerpoint/2010/main" val="4053677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3675</TotalTime>
  <Words>223</Words>
  <Application>Microsoft Office PowerPoint</Application>
  <PresentationFormat>Apresentação na tela (4:3)</PresentationFormat>
  <Paragraphs>23</Paragraphs>
  <Slides>5</Slides>
  <Notes>2</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5</vt:i4>
      </vt:variant>
    </vt:vector>
  </HeadingPairs>
  <TitlesOfParts>
    <vt:vector size="10" baseType="lpstr">
      <vt:lpstr>Arial</vt:lpstr>
      <vt:lpstr>Calibri</vt:lpstr>
      <vt:lpstr>Calibri Light</vt:lpstr>
      <vt:lpstr>LiberationSerif</vt:lpstr>
      <vt:lpstr>Celestial</vt:lpstr>
      <vt:lpstr>AUTOMAÇÃO INDUSTRIAL</vt:lpstr>
      <vt:lpstr>Agenda</vt:lpstr>
      <vt:lpstr>Exemplo 1</vt:lpstr>
      <vt:lpstr>Exemplo 1</vt:lpstr>
      <vt:lpstr>EXEMPLO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Controle I</dc:title>
  <dc:creator>LESLYE</dc:creator>
  <cp:lastModifiedBy>Leslye Estefania Castro Eras</cp:lastModifiedBy>
  <cp:revision>26</cp:revision>
  <dcterms:created xsi:type="dcterms:W3CDTF">2019-08-19T11:50:05Z</dcterms:created>
  <dcterms:modified xsi:type="dcterms:W3CDTF">2022-04-04T13:45:47Z</dcterms:modified>
</cp:coreProperties>
</file>