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63" r:id="rId2"/>
    <p:sldId id="277" r:id="rId3"/>
    <p:sldId id="279" r:id="rId4"/>
    <p:sldId id="269" r:id="rId5"/>
    <p:sldId id="258" r:id="rId6"/>
    <p:sldId id="274" r:id="rId7"/>
    <p:sldId id="260" r:id="rId8"/>
    <p:sldId id="271" r:id="rId9"/>
    <p:sldId id="272" r:id="rId10"/>
    <p:sldId id="281" r:id="rId11"/>
    <p:sldId id="278" r:id="rId12"/>
    <p:sldId id="275" r:id="rId13"/>
    <p:sldId id="265" r:id="rId14"/>
    <p:sldId id="270" r:id="rId15"/>
    <p:sldId id="273" r:id="rId16"/>
    <p:sldId id="264" r:id="rId17"/>
    <p:sldId id="257" r:id="rId18"/>
    <p:sldId id="266" r:id="rId19"/>
    <p:sldId id="259" r:id="rId20"/>
    <p:sldId id="267" r:id="rId21"/>
    <p:sldId id="261" r:id="rId22"/>
    <p:sldId id="262" r:id="rId23"/>
    <p:sldId id="26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Q38zffRJJ1fXvn9wN2p77rq8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633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8addaf4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e28addaf4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05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8addaf4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8addaf4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9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8addaf4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8addaf4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3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8addaf4a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8addaf4a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56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8addaf4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e28addaf4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12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27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73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12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8addaf4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28addaf4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96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8addaf4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28addaf4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94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8addaf4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8addaf4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9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51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03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519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55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0808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57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8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4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11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46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8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20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/>
              <a:t>Observability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Iago Freitas – Rodrigo Brito –Thiago Kinjo</a:t>
            </a:r>
          </a:p>
          <a:p>
            <a:r>
              <a:rPr lang="pt-BR" dirty="0" smtClean="0"/>
              <a:t>Grupo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4018" y="0"/>
            <a:ext cx="9440034" cy="1828801"/>
          </a:xfrm>
        </p:spPr>
        <p:txBody>
          <a:bodyPr>
            <a:normAutofit/>
          </a:bodyPr>
          <a:lstStyle/>
          <a:p>
            <a:r>
              <a:rPr lang="pt-BR" sz="7200" dirty="0" smtClean="0"/>
              <a:t>Obrigado!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10727" y="4207103"/>
            <a:ext cx="2765990" cy="241277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/>
              <a:t>Grupo </a:t>
            </a:r>
            <a:r>
              <a:rPr lang="pt-BR" dirty="0" smtClean="0"/>
              <a:t>5</a:t>
            </a:r>
          </a:p>
          <a:p>
            <a:pPr algn="l"/>
            <a:r>
              <a:rPr lang="pt-BR" dirty="0" smtClean="0"/>
              <a:t>Iago Freitas </a:t>
            </a:r>
          </a:p>
          <a:p>
            <a:pPr algn="l"/>
            <a:r>
              <a:rPr lang="pt-BR" dirty="0" smtClean="0"/>
              <a:t>Rodrigo Brito </a:t>
            </a:r>
          </a:p>
          <a:p>
            <a:pPr algn="l"/>
            <a:r>
              <a:rPr lang="pt-BR" dirty="0" smtClean="0"/>
              <a:t>Thiago Kinjo</a:t>
            </a:r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Instrutores:</a:t>
            </a:r>
          </a:p>
          <a:p>
            <a:pPr algn="l"/>
            <a:r>
              <a:rPr lang="pt-BR" dirty="0" err="1" smtClean="0"/>
              <a:t>Livia</a:t>
            </a:r>
            <a:r>
              <a:rPr lang="pt-BR" dirty="0" smtClean="0"/>
              <a:t> Branco</a:t>
            </a:r>
          </a:p>
          <a:p>
            <a:pPr algn="l"/>
            <a:r>
              <a:rPr lang="pt-BR" dirty="0" smtClean="0"/>
              <a:t>Diogo Ferreira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264237"/>
            <a:ext cx="7486753" cy="42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8addaf4a_1_0"/>
          <p:cNvSpPr txBox="1"/>
          <p:nvPr/>
        </p:nvSpPr>
        <p:spPr>
          <a:xfrm>
            <a:off x="372234" y="6336064"/>
            <a:ext cx="8822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e28addaf4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52" y="533101"/>
            <a:ext cx="10136885" cy="603126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e28addaf4a_1_0"/>
          <p:cNvSpPr txBox="1"/>
          <p:nvPr/>
        </p:nvSpPr>
        <p:spPr>
          <a:xfrm>
            <a:off x="372234" y="6564366"/>
            <a:ext cx="882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https://demo.elastic.co/app/discover#/?_g=(time:(from:now-30d%2Fd,to:now))&amp;_a=(columns:!(geoip.city_name,products.category.keyword,products.price),filters:!(),index:ff959d40-b880-11e8-a6d9-e546fe2bba5f,interval:auto,query:(language:kuery,query:''),sort:!(!(order_date,desc)))</a:t>
            </a:r>
            <a:endParaRPr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Vendas por cidades separadas por categorias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0511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discordapp.com/attachments/1083585545319485463/110589360036721467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1" y="1107333"/>
            <a:ext cx="10891461" cy="48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Quantidade de produtos vs. Preço por país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1490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4722"/>
            <a:ext cx="12192000" cy="568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372234" y="6336064"/>
            <a:ext cx="88223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tps://demo.elastic.co/app/discover#/?_g=(time:(from:now-30d%2Fd,to:now))&amp;_a=(columns:!(customer_gender,geoip.country_iso_code,products.category.keyword,order_id),filters:!(),index:ff959d40-b880-11e8-a6d9-e546fe2bba5f,interval:auto,query:(language:kuery,query:''),sort:!(!(order_date,desc)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Porcentagem de vendas por gênero, país e categoria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9764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97987013921226872/110588145297077457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56" y="1660615"/>
            <a:ext cx="976312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5;g1e28addaf4a_2_4"/>
          <p:cNvSpPr txBox="1"/>
          <p:nvPr/>
        </p:nvSpPr>
        <p:spPr>
          <a:xfrm>
            <a:off x="152400" y="6280821"/>
            <a:ext cx="1145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https://demo.elastic.co/app/discover#/?_g=(time:(from:now-30d%2Fd,to:now))&amp;_a=(columns:!(geoip.country_iso_code,customer_id),filters:!(),index:ff959d40-b880-11e8-a6d9-e546fe2bba5f,interval:auto,query:(language:kuery,query:''),sort:!(!(order_date,desc)))</a:t>
            </a:r>
            <a:endParaRPr dirty="0">
              <a:sym typeface="Calibri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Clientes por país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311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1097987013921226872/11058844677316280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" y="1089392"/>
            <a:ext cx="11996600" cy="40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Top clientes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532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0085"/>
            <a:ext cx="12192000" cy="56378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72234" y="6336064"/>
            <a:ext cx="88223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ttps://demo.elastic.co/app/discover#/?_g=(time:(from:now-30d%2Fd,to:now))&amp;_a=(columns:!(customer_gender,geoip.continent_name,products.category.keyword,order_id),filters:!(),index:ff959d40-b880-11e8-a6d9-e546fe2bba5f,interval:auto,query:(language:kuery,query:''),sort:!(!(order_date,desc)))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21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849" t="7387" r="28538" b="2032"/>
          <a:stretch/>
        </p:blipFill>
        <p:spPr>
          <a:xfrm>
            <a:off x="103517" y="1026544"/>
            <a:ext cx="8609162" cy="510683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72234" y="6336064"/>
            <a:ext cx="88223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https://demo.elastic.co/app/discover#/?_g=(time:(from:now-30d%2Fd,to:now))&amp;_a=(columns:!(customer_gender,geoip.continent_name,products.category.keyword,order_id),filters:!(),index:ff959d40-b880-11e8-a6d9-e546fe2bba5f,interval:auto,query:(language:kuery,query:''),sort:!(!(order_date,desc))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e28addaf4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97624" cy="48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28addaf4a_2_0"/>
          <p:cNvSpPr txBox="1"/>
          <p:nvPr/>
        </p:nvSpPr>
        <p:spPr>
          <a:xfrm>
            <a:off x="152400" y="6462742"/>
            <a:ext cx="11186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800" dirty="0">
                <a:solidFill>
                  <a:schemeClr val="tx1"/>
                </a:solidFill>
              </a:rPr>
              <a:t>https://demo.elastic.co/app/discover#/?_g=(time:(from:now-30d%2Fd,to:now))&amp;_a=(columns:!(category.keyword),filters:!(),index:ff959d40-b880-11e8-a6d9-e546fe2bba5f,interval:auto,query:(language:kuery,query:''),sort:!(!(order_date,desc)))</a:t>
            </a:r>
            <a:endParaRPr sz="800" dirty="0">
              <a:solidFill>
                <a:schemeClr val="tx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26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e28addaf4a_2_0"/>
          <p:cNvPicPr preferRelativeResize="0"/>
          <p:nvPr/>
        </p:nvPicPr>
        <p:blipFill rotWithShape="1">
          <a:blip r:embed="rId3">
            <a:alphaModFix/>
          </a:blip>
          <a:srcRect r="38926"/>
          <a:stretch/>
        </p:blipFill>
        <p:spPr>
          <a:xfrm>
            <a:off x="3050876" y="1403049"/>
            <a:ext cx="5713562" cy="4169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e28addaf4a_2_0"/>
          <p:cNvSpPr txBox="1"/>
          <p:nvPr/>
        </p:nvSpPr>
        <p:spPr>
          <a:xfrm>
            <a:off x="186348" y="6462243"/>
            <a:ext cx="111867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https://demo.elastic.co/app/discover#/?_g=(time:(from:now-30d%2Fd,to:now))&amp;_a=(columns:!(category.keyword),filters:!(),index:ff959d40-b880-11e8-a6d9-e546fe2bba5f,interval:auto,query:(language:kuery,query:''),sort:!(!(order_date,desc)))</a:t>
            </a:r>
            <a:endParaRPr dirty="0">
              <a:sym typeface="Calibri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Vendas por categoria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Objetivo</a:t>
            </a:r>
            <a:endParaRPr lang="pt-BR" sz="28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99118" y="1236139"/>
            <a:ext cx="9440034" cy="1049867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80093" y="1671146"/>
            <a:ext cx="9440034" cy="1049867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dirty="0" smtClean="0"/>
              <a:t>Direcionar nossos esforços de forma mais estratégica e obter os melhores resultados em nossas campanhas de marketing, utilizando os dados relevantes dos últimos 30 dia no </a:t>
            </a:r>
            <a:r>
              <a:rPr lang="pt-BR" dirty="0"/>
              <a:t>nosso e-commerce</a:t>
            </a:r>
          </a:p>
        </p:txBody>
      </p:sp>
      <p:pic>
        <p:nvPicPr>
          <p:cNvPr id="9218" name="Picture 2" descr="análise de dados – Multiconec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2971800"/>
            <a:ext cx="5429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7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e28addaf4a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48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e28addaf4a_2_4"/>
          <p:cNvSpPr txBox="1"/>
          <p:nvPr/>
        </p:nvSpPr>
        <p:spPr>
          <a:xfrm>
            <a:off x="152400" y="6280821"/>
            <a:ext cx="1145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https://demo.elastic.co/app/discover#/?_g=(time:(from:now-30d%2Fd,to:now))&amp;_a=(columns:!(geoip.country_iso_code,customer_id),filters:!(),index:ff959d40-b880-11e8-a6d9-e546fe2bba5f,interval:auto,query:(language:kuery,query:''),sort:!(!(order_date,desc)))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9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e28addaf4a_2_4"/>
          <p:cNvPicPr preferRelativeResize="0"/>
          <p:nvPr/>
        </p:nvPicPr>
        <p:blipFill rotWithShape="1">
          <a:blip r:embed="rId3">
            <a:alphaModFix/>
          </a:blip>
          <a:srcRect r="39236"/>
          <a:stretch/>
        </p:blipFill>
        <p:spPr>
          <a:xfrm>
            <a:off x="152400" y="152400"/>
            <a:ext cx="7223185" cy="48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e28addaf4a_2_4"/>
          <p:cNvSpPr txBox="1"/>
          <p:nvPr/>
        </p:nvSpPr>
        <p:spPr>
          <a:xfrm>
            <a:off x="223605" y="6444723"/>
            <a:ext cx="11454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https://demo.elastic.co/app/discover#/?_g=(time:(from:now-30d%2Fd,to:now))&amp;_a=(columns:!(geoip.country_iso_code,customer_id),filters:!(),index:ff959d40-b880-11e8-a6d9-e546fe2bba5f,interval:auto,query:(language:kuery,query:''),sort:!(!(order_date,desc)))</a:t>
            </a:r>
            <a:endParaRPr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e28addaf4a_7_0"/>
          <p:cNvPicPr preferRelativeResize="0"/>
          <p:nvPr/>
        </p:nvPicPr>
        <p:blipFill rotWithShape="1">
          <a:blip r:embed="rId3">
            <a:alphaModFix/>
          </a:blip>
          <a:srcRect l="460" t="15084" r="28786" b="1929"/>
          <a:stretch/>
        </p:blipFill>
        <p:spPr>
          <a:xfrm>
            <a:off x="1802921" y="1069677"/>
            <a:ext cx="8410755" cy="48566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Quantidade de vendas por pais separados por valor</a:t>
            </a:r>
            <a:endParaRPr lang="pt-B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e28addaf4a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585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28addaf4a_7_0"/>
          <p:cNvSpPr txBox="1"/>
          <p:nvPr/>
        </p:nvSpPr>
        <p:spPr>
          <a:xfrm>
            <a:off x="152400" y="6179650"/>
            <a:ext cx="109839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 dirty="0">
                <a:sym typeface="Calibri"/>
              </a:rPr>
              <a:t>https://demo.elastic.co/app/r?l=DISCOVER_APP_LOCATOR&amp;v=8.7.1&amp;lz=N4IgJghgLhBqCWBTA7gZQA6IMYgFynjDxADMSBOAVnLABYAGAWgCMAOVpgRk8VcYgBsYco0SVaAkogBMzZhEokQAGhAA3RACcAzvAD2AO2IB1AF4BRaQFkAIgE16AOQu0AMjcdFVUeFAA2iMQA1vDyBhAA%2BtoQALboARGQMBHYejExWliB3vAZAGJIfmCOsYG4IHqaYFqJ0Nkg2noArppZBX5QWtp4ANoAut4AnphWiDB4wAC%2BqiSFYHmVMdDd%2BCAwAB4kTX4RUHowO%2Bia8FkTIITEBk0xzFoqIOgQmrEroI9QnZpG5QAk9Mr0AB0PXo9D6IEm0wemj0YCaWCg2kBRxOZQIRHKVxud1Uj2eMVeD2gn2%2BID%2BAMBoIhUI2AW02l2%2Bwgh2Op1WF0x11umnueJeZ3eJOI5KBVMhuJhcIRSNpiHpERRbPRly5OKJ%2BMJgq0pJFlPo1IlsPhiMBGy2LNRZw5ICx3N5T35qy1X2F%2F1F%2BvF0KN0sBMXgBgVrLR5wxNtVPNxDoJAuJ2tdFLFUKO3pN8m0iAiTQMvkDlvZodtar50adsZdvzdeoNXqlqYg6dzSpDKuxEfVjreZZ1lcTUM0WZ8%2BTmVgg6AmUNmiCKAEEPjoBZLjUillcSBAES07qssM0DFA8Jwk4ufYrgzuBwejymkcnaxFwhkzue95fvEydgBHJoQPe%2BQZP3d91wQ8oWZPw9GQRw9AASQMap1jwNc%2FHTVQHzKEAAGlQh%2FCAAAJUFieJEFwmxoDwxAAGE0gyVpAhpXJEAAJR%2FABzYMSBhGJLggxgAGZ6DAAB6Lw1j0bjkAhGZ4A6LpegGEAvy0f9Vj8VjvzY4ImiU%2B5FM0ZSayXZEg1wgA%2BABeXD6Fw6dHBsXDb0M09cIAHgszhQQ9VQdz8a4DBWHoQDYvR4HQQFnygPSIngRoIh3apeWPE1T3uPYDgiL8fx8KB%2Fz6SYgA%3D%3D</a:t>
            </a:r>
            <a:endParaRPr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49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discordapp.com/attachments/1097987013921226872/1105879351209230366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t="13961" r="14010" b="33208"/>
          <a:stretch/>
        </p:blipFill>
        <p:spPr bwMode="auto">
          <a:xfrm>
            <a:off x="154197" y="691688"/>
            <a:ext cx="2110369" cy="6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96;g1e28addaf4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403" y="110166"/>
            <a:ext cx="5265904" cy="329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https://cdn.discordapp.com/attachments/1083585545319485463/1105893600367214672/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" r="28852" b="8578"/>
          <a:stretch/>
        </p:blipFill>
        <p:spPr bwMode="auto">
          <a:xfrm>
            <a:off x="6310403" y="3562049"/>
            <a:ext cx="5265904" cy="30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08;p2"/>
          <p:cNvPicPr preferRelativeResize="0"/>
          <p:nvPr/>
        </p:nvPicPr>
        <p:blipFill rotWithShape="1">
          <a:blip r:embed="rId5">
            <a:alphaModFix/>
          </a:blip>
          <a:srcRect l="4644" t="13291" r="42245" b="7593"/>
          <a:stretch/>
        </p:blipFill>
        <p:spPr>
          <a:xfrm>
            <a:off x="154197" y="3562049"/>
            <a:ext cx="4476751" cy="30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descr="https://cdn.discordapp.com/attachments/1097987013921226872/1105881126368723045/imag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6" t="207" r="19443" b="-207"/>
          <a:stretch/>
        </p:blipFill>
        <p:spPr bwMode="auto">
          <a:xfrm>
            <a:off x="3837137" y="688993"/>
            <a:ext cx="1771651" cy="179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discordapp.com/attachments/1097987013921226872/1105884467731628082/imag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" r="46718" b="27851"/>
          <a:stretch/>
        </p:blipFill>
        <p:spPr bwMode="auto">
          <a:xfrm>
            <a:off x="154197" y="1704446"/>
            <a:ext cx="2981325" cy="15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7620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err="1" smtClean="0"/>
              <a:t>Dashboard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124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97987013921226872/1105879351209230366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t="13961" r="14010" b="33208"/>
          <a:stretch/>
        </p:blipFill>
        <p:spPr bwMode="auto">
          <a:xfrm>
            <a:off x="3640347" y="2691441"/>
            <a:ext cx="4554747" cy="15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Total de vendas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546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8addaf4a_1_0"/>
          <p:cNvSpPr txBox="1"/>
          <p:nvPr/>
        </p:nvSpPr>
        <p:spPr>
          <a:xfrm>
            <a:off x="372234" y="6336064"/>
            <a:ext cx="8822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e28addaf4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52" y="533101"/>
            <a:ext cx="10136885" cy="6031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Vendas por cidades separadas por categorias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.discordapp.com/attachments/1083585545319485463/1105893600367214672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" r="28852" b="1422"/>
          <a:stretch/>
        </p:blipFill>
        <p:spPr bwMode="auto">
          <a:xfrm>
            <a:off x="2145439" y="1380226"/>
            <a:ext cx="7749060" cy="44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Quantidade de produtos vs. Preço por país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9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l="424" t="7464" r="28538" b="2156"/>
          <a:stretch/>
        </p:blipFill>
        <p:spPr>
          <a:xfrm>
            <a:off x="1906437" y="1000664"/>
            <a:ext cx="8660921" cy="51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Porcentagem de vendas por gênero, país e categoria</a:t>
            </a:r>
            <a:endParaRPr lang="pt-B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cdn.discordapp.com/attachments/1097987013921226872/1105881126368723045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207" r="8024" b="-207"/>
          <a:stretch/>
        </p:blipFill>
        <p:spPr bwMode="auto">
          <a:xfrm>
            <a:off x="3053752" y="1325412"/>
            <a:ext cx="5408762" cy="41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Clientes por país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9215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discordapp.com/attachments/1097987013921226872/1105884467731628082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r="38583" b="16303"/>
          <a:stretch/>
        </p:blipFill>
        <p:spPr bwMode="auto">
          <a:xfrm>
            <a:off x="2118945" y="1919021"/>
            <a:ext cx="7287995" cy="33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0"/>
            <a:ext cx="9440034" cy="8011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pt-BR" sz="2800" dirty="0" smtClean="0"/>
              <a:t>Top clientes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6861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91</TotalTime>
  <Words>366</Words>
  <Application>Microsoft Office PowerPoint</Application>
  <PresentationFormat>Widescreen</PresentationFormat>
  <Paragraphs>38</Paragraphs>
  <Slides>23</Slides>
  <Notes>12</Notes>
  <HiddenSlides>13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Calisto MT</vt:lpstr>
      <vt:lpstr>Trebuchet MS</vt:lpstr>
      <vt:lpstr>Wingdings 2</vt:lpstr>
      <vt:lpstr>Ardósia</vt:lpstr>
      <vt:lpstr>Projeto Observability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Observability</dc:title>
  <dc:creator>Conta da Microsoft</dc:creator>
  <cp:lastModifiedBy>Conta da Microsoft</cp:lastModifiedBy>
  <cp:revision>11</cp:revision>
  <dcterms:created xsi:type="dcterms:W3CDTF">2023-05-09T20:29:11Z</dcterms:created>
  <dcterms:modified xsi:type="dcterms:W3CDTF">2023-05-10T16:59:10Z</dcterms:modified>
</cp:coreProperties>
</file>