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4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2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6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60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95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53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61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20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43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5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7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9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6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54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70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21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17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443435-4746-4904-9F8F-2D0FBDB7C004}" type="datetimeFigureOut">
              <a:rPr lang="pt-BR" smtClean="0"/>
              <a:t>18/06/2023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42BBD-82E0-43AC-9C45-C4A40EF66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816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E691C-7797-CFD8-EA88-C8C2A401F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Análise de Dados Exploratória Olist E-Commerce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D31BB0-F410-60E8-7F96-7BD1507EF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Iago Guimarães de Oliveira RA:8222244160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Franklin Montijo Salviano de Almeida RA:821217876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1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AF8EF-577F-E9DE-7FCA-658ED38F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é o estado que cancela mais pedidos?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B45F34-6358-343E-BC6B-E8FC99FA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2981262"/>
            <a:ext cx="795448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1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D7B24-027F-7052-F3D5-E723FFB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Obrigado por Assistir!</a:t>
            </a:r>
          </a:p>
        </p:txBody>
      </p:sp>
    </p:spTree>
    <p:extLst>
      <p:ext uri="{BB962C8B-B14F-4D97-AF65-F5344CB8AC3E}">
        <p14:creationId xmlns:p14="http://schemas.microsoft.com/office/powerpoint/2010/main" val="206099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77206-029D-01CB-92F9-E896749A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Olist E-Commerce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E0617-FA40-6DC3-72D3-13CC2123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sobre o E-Commerce no Brasil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Período: 2016-2018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Venda de diversos produtos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de clientes e vendedores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Categoria de produtos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Datas de entrega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Dados sobre pedidos entregues e cancelados</a:t>
            </a:r>
          </a:p>
        </p:txBody>
      </p:sp>
    </p:spTree>
    <p:extLst>
      <p:ext uri="{BB962C8B-B14F-4D97-AF65-F5344CB8AC3E}">
        <p14:creationId xmlns:p14="http://schemas.microsoft.com/office/powerpoint/2010/main" val="423144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719BE-288E-2309-0E6A-80A1C26E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72137-3043-BA30-134D-08154562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é o número total de pedidos?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é o valor médio dos pedidos?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é a média de dias até a entrega dos pedidos?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é a categoria de produto mais comum?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é o estado que cancela mais pedidos?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C8107-2961-608B-A699-31535842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Metodologia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118F40-55B4-23C9-9C3E-7E626356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18" y="1651202"/>
            <a:ext cx="6933115" cy="44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3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B233D-E425-5A56-B21F-E881B141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Observações adicionais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94283-3A6E-2D7C-6D3B-17481864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Status Pedido Indica se o produto já foi entregue o status mostrará “Pedido Entregue“, ou se o pedido for cancelado “Pedido Cancelado“. Pedidos com outros status foram retirados 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Tipo do Pagamento Indica o método de pagamento, sendo eles: Cartão de crédito, Boleto, Voucher e Cartão de débito;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Data do pedido Está formatada o exemplo a seguir: 20/09/2017 23:43:00;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766F6-C81B-BC28-ACD0-15394B55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é o número total de pedidos??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93DE7A-D34E-DFB8-05AF-5B86434D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17" y="3264000"/>
            <a:ext cx="800211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1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38075-E788-0E5F-B915-4DF27B28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é o valor médio dos pedidos?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AE6475F-71D9-8D20-D222-34B167421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63" y="3304317"/>
            <a:ext cx="8049748" cy="914528"/>
          </a:xfrm>
        </p:spPr>
      </p:pic>
    </p:spTree>
    <p:extLst>
      <p:ext uri="{BB962C8B-B14F-4D97-AF65-F5344CB8AC3E}">
        <p14:creationId xmlns:p14="http://schemas.microsoft.com/office/powerpoint/2010/main" val="260213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A2147-7802-A844-3352-47D9F824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é a média de dias até a entrega dos pedidos?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31EA41-4B09-FCCB-9860-2FC3FF85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3028894"/>
            <a:ext cx="8002117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1978A-4955-42F9-EBBD-3C8DA39D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é a categoria de produto mais comum?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98F6B9-7944-43BD-06C8-3433711E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3066999"/>
            <a:ext cx="797353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10</TotalTime>
  <Words>229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Ardósia</vt:lpstr>
      <vt:lpstr>Análise de Dados Exploratória Olist E-Commerce Brasil</vt:lpstr>
      <vt:lpstr>Olist E-Commerce Brasil</vt:lpstr>
      <vt:lpstr>Objetivos</vt:lpstr>
      <vt:lpstr>2. Metodologia</vt:lpstr>
      <vt:lpstr>Observações adicionais</vt:lpstr>
      <vt:lpstr>Qual é o número total de pedidos??</vt:lpstr>
      <vt:lpstr>Qual é o valor médio dos pedidos?</vt:lpstr>
      <vt:lpstr>Qual é a média de dias até a entrega dos pedidos?</vt:lpstr>
      <vt:lpstr>Qual é a categoria de produto mais comum?</vt:lpstr>
      <vt:lpstr>Qual é o estado que cancela mais pedidos?</vt:lpstr>
      <vt:lpstr>Obrigado por Assistir!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Exploratória Olist E-Commerce Brasil</dc:title>
  <dc:creator>Iago Guimarães de Oliveira</dc:creator>
  <cp:lastModifiedBy>Iago Guimarães de Oliveira</cp:lastModifiedBy>
  <cp:revision>1</cp:revision>
  <dcterms:created xsi:type="dcterms:W3CDTF">2023-06-18T22:08:59Z</dcterms:created>
  <dcterms:modified xsi:type="dcterms:W3CDTF">2023-06-18T22:19:58Z</dcterms:modified>
</cp:coreProperties>
</file>