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1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1CC91-3607-47EB-8CDF-952C57A5F589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Fernando Tsuda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F3DD-54B1-40B3-85B6-7F6190746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7673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C4A5B-337C-4856-A4DC-42EC0A14DAA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Fernando Tsuda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24EE5-3A55-49DA-A746-03834E2026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52287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0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550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3B53-E38B-4ADC-A46C-19FF4B018D22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03" y="275214"/>
            <a:ext cx="1893196" cy="126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51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3E84-17AB-4471-BFF9-D655AB74A440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5524-73AE-4172-9F1D-45CFE0CA9A42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0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95C2-A8CC-4A79-9294-86D0B98B2FDE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28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ABCC-46C6-4689-BE96-0D67287E4987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42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C37-D56D-4A90-B218-62424E6DB662}" type="datetime1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75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D02B-B94E-4798-81F1-9203A08B3D4B}" type="datetime1">
              <a:rPr lang="pt-BR" smtClean="0"/>
              <a:t>22/09/2017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24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2D93-93FD-40AD-BCE1-E73197C2AC8A}" type="datetime1">
              <a:rPr lang="pt-BR" smtClean="0"/>
              <a:t>22/09/2017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1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0A0A-F4E2-4825-AF47-D3F7192C6086}" type="datetime1">
              <a:rPr lang="pt-BR" smtClean="0"/>
              <a:t>22/09/2017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78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9304-59EF-4935-81FC-E8E78A216A92}" type="datetime1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53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D486-5475-4B83-84FE-9D880FEAD921}" type="datetime1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98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DCB8-1A01-4040-8086-567E78D13ECF}" type="datetime1">
              <a:rPr lang="pt-BR" smtClean="0"/>
              <a:t>22/09/2017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1794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blackWhite">
          <a:xfrm>
            <a:off x="0" y="-1"/>
            <a:ext cx="12192000" cy="221771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pt-B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pt-BR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blackWhite">
          <a:xfrm>
            <a:off x="0" y="6763680"/>
            <a:ext cx="12192000" cy="125760"/>
          </a:xfrm>
          <a:prstGeom prst="rect">
            <a:avLst/>
          </a:prstGeom>
          <a:solidFill>
            <a:srgbClr val="000099"/>
          </a:solidFill>
          <a:ln>
            <a:noFill/>
          </a:ln>
          <a:extLst/>
        </p:spPr>
        <p:txBody>
          <a:bodyPr wrap="none" anchor="ctr"/>
          <a:lstStyle>
            <a:defPPr>
              <a:defRPr lang="pt-B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0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0364"/>
            <a:ext cx="9144000" cy="1601108"/>
          </a:xfrm>
        </p:spPr>
        <p:txBody>
          <a:bodyPr anchor="t">
            <a:normAutofit/>
          </a:bodyPr>
          <a:lstStyle/>
          <a:p>
            <a:r>
              <a:rPr lang="pt-BR" sz="4800"/>
              <a:t>Matéria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453415"/>
            <a:ext cx="9144000" cy="3133817"/>
          </a:xfrm>
        </p:spPr>
        <p:txBody>
          <a:bodyPr anchor="t">
            <a:normAutofit/>
          </a:bodyPr>
          <a:lstStyle/>
          <a:p>
            <a:r>
              <a:rPr lang="pt-BR" sz="6500" b="1" dirty="0"/>
              <a:t>TÍTULO - TRABALHO</a:t>
            </a:r>
          </a:p>
          <a:p>
            <a:endParaRPr lang="pt-BR" sz="6500" b="1" dirty="0"/>
          </a:p>
          <a:p>
            <a:r>
              <a:rPr lang="pt-BR" sz="2800" dirty="0"/>
              <a:t>Cauê </a:t>
            </a:r>
            <a:r>
              <a:rPr lang="pt-BR" sz="2800" dirty="0" err="1"/>
              <a:t>Ghetti</a:t>
            </a:r>
            <a:r>
              <a:rPr lang="pt-BR" sz="2800" dirty="0"/>
              <a:t> / Felipe Tadeu / Iago Guimarães / Luis Henrique / Natalia Farias </a:t>
            </a:r>
          </a:p>
        </p:txBody>
      </p:sp>
    </p:spTree>
    <p:extLst>
      <p:ext uri="{BB962C8B-B14F-4D97-AF65-F5344CB8AC3E}">
        <p14:creationId xmlns:p14="http://schemas.microsoft.com/office/powerpoint/2010/main" val="90291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Titulo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461543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20</Words>
  <Application>Microsoft Office PowerPoint</Application>
  <PresentationFormat>Widescreen</PresentationFormat>
  <Paragraphs>6</Paragraphs>
  <Slides>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Matéria</vt:lpstr>
      <vt:lpstr>Titulo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Fernando Tsuda</dc:creator>
  <cp:lastModifiedBy>Luis Henrique</cp:lastModifiedBy>
  <cp:revision>120</cp:revision>
  <dcterms:created xsi:type="dcterms:W3CDTF">2015-02-26T00:36:09Z</dcterms:created>
  <dcterms:modified xsi:type="dcterms:W3CDTF">2017-09-22T16:38:40Z</dcterms:modified>
</cp:coreProperties>
</file>