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91" r:id="rId8"/>
    <p:sldId id="292" r:id="rId9"/>
    <p:sldId id="293" r:id="rId10"/>
    <p:sldId id="294" r:id="rId11"/>
    <p:sldId id="295" r:id="rId12"/>
    <p:sldId id="290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300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Car Sales EDA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 smtClean="0"/>
              <a:t>Indira Gohad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13004800" cy="5391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23241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/>
              <a:t>Which are expensive cars with less engine power than recently available cheaper cars with more engine power?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438400"/>
            <a:ext cx="120904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472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2324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Why </a:t>
            </a:r>
            <a:r>
              <a:rPr lang="en-US" sz="3600" b="1" dirty="0"/>
              <a:t>do </a:t>
            </a:r>
            <a:r>
              <a:rPr lang="en-US" sz="3600" b="1" dirty="0" smtClean="0"/>
              <a:t>Ukrainians </a:t>
            </a:r>
            <a:r>
              <a:rPr lang="en-US" sz="3600" b="1" dirty="0"/>
              <a:t>buy </a:t>
            </a:r>
            <a:r>
              <a:rPr lang="en-US" sz="3600" b="1" dirty="0"/>
              <a:t>non-Ukraine registered cars</a:t>
            </a:r>
            <a:r>
              <a:rPr lang="en-US" sz="3600" b="1" dirty="0" smtClean="0"/>
              <a:t>?</a:t>
            </a:r>
            <a:r>
              <a:rPr lang="en-US" sz="3600" b="1" dirty="0"/>
              <a:t/>
            </a:r>
            <a:br>
              <a:rPr lang="en-US" sz="3600" b="1" dirty="0"/>
            </a:b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16000" y="4276636"/>
            <a:ext cx="873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Those are seen to cheaper than Ukraine registered cars</a:t>
            </a:r>
            <a:endParaRPr lang="en-U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61511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600"/>
            <a:ext cx="13004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Ukrainian Car Sales EDA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Automobile industry being the fore front in grabbing most chunk of market share; it becomes important for everyone to do data mining on car sales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Ukrainian </a:t>
            </a:r>
            <a:r>
              <a:rPr lang="en-US" dirty="0"/>
              <a:t>Car Sales </a:t>
            </a:r>
            <a:r>
              <a:rPr lang="en-US" dirty="0" smtClean="0"/>
              <a:t>EDA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Dataset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3048000"/>
            <a:ext cx="8382000" cy="49291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Ukrainian Car Sales EDA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667000"/>
            <a:ext cx="12242800" cy="6324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Ukrainian Car Sales EDA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77800" y="2269867"/>
            <a:ext cx="11049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/>
              <a:t>Step1 : Data preprocessing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  <p:sp>
        <p:nvSpPr>
          <p:cNvPr id="5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971800"/>
            <a:ext cx="11988800" cy="5302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There were many gaps in data. Below steps were followed to process data.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64" y="4114800"/>
            <a:ext cx="13004800" cy="4572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3335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Correlation of Price and other features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3606800" y="2411327"/>
            <a:ext cx="483609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Price Vs Year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0434"/>
            <a:ext cx="13004800" cy="35927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9" y="7239000"/>
            <a:ext cx="13004800" cy="1295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Widely available cars for sale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5151072" y="2472801"/>
            <a:ext cx="270266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Price Vs Body type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43" y="2971800"/>
            <a:ext cx="11534775" cy="4829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48600"/>
            <a:ext cx="13004800" cy="21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Actionable insight for Mercedes-Benz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276600"/>
            <a:ext cx="12192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23241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b="1" dirty="0"/>
              <a:t>Which is "best value for money" deal for customer?</a:t>
            </a:r>
            <a:br>
              <a:rPr lang="en-US" b="1" dirty="0"/>
            </a:b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1300480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138</Words>
  <Application>Microsoft Office PowerPoint</Application>
  <PresentationFormat>Custom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SvtyTwo ITC TT-Book</vt:lpstr>
      <vt:lpstr>Helvetica</vt:lpstr>
      <vt:lpstr>Helvetica Neue</vt:lpstr>
      <vt:lpstr>Palatino</vt:lpstr>
      <vt:lpstr>Zapf Dingbats</vt:lpstr>
      <vt:lpstr>New_Template4</vt:lpstr>
      <vt:lpstr>PowerPoint Presentation</vt:lpstr>
      <vt:lpstr>Ukrainian Car Sales EDA</vt:lpstr>
      <vt:lpstr>Ukrainian Car Sales EDA</vt:lpstr>
      <vt:lpstr>Ukrainian Car Sales EDA</vt:lpstr>
      <vt:lpstr>Ukrainian Car Sales EDA</vt:lpstr>
      <vt:lpstr>Correlation of Price and other features</vt:lpstr>
      <vt:lpstr>Widely available cars for sale</vt:lpstr>
      <vt:lpstr>Actionable insight for Mercedes-Benz</vt:lpstr>
      <vt:lpstr>Which is "best value for money" deal for customer? </vt:lpstr>
      <vt:lpstr>Which are expensive cars with less engine power than recently available cheaper cars with more engine power? </vt:lpstr>
      <vt:lpstr>Why do Ukrainians buy non-Ukraine registered cars?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keywords>CTPClassification=CTP_NT</cp:keywords>
  <cp:lastModifiedBy>Gohad, Indira A</cp:lastModifiedBy>
  <cp:revision>15</cp:revision>
  <dcterms:modified xsi:type="dcterms:W3CDTF">2019-03-10T09:30:39Z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a0475e42-b4db-4c86-b015-c6b691dfcea6</vt:lpwstr>
  </property>
  <property fmtid="{D5CDD505-2E9C-101B-9397-08002B2CF9AE}" pid="3" name="CTP_TimeStamp">
    <vt:lpwstr>2019-03-10 09:30:39Z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