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5" r:id="rId4"/>
    <p:sldId id="266" r:id="rId5"/>
    <p:sldId id="286" r:id="rId6"/>
    <p:sldId id="268" r:id="rId7"/>
    <p:sldId id="287" r:id="rId8"/>
    <p:sldId id="288" r:id="rId9"/>
    <p:sldId id="278" r:id="rId10"/>
    <p:sldId id="284" r:id="rId11"/>
    <p:sldId id="282" r:id="rId12"/>
  </p:sldIdLst>
  <p:sldSz cx="9144000" cy="5143500" type="screen16x9"/>
  <p:notesSz cx="6858000" cy="9144000"/>
  <p:embeddedFontLst>
    <p:embeddedFont>
      <p:font typeface="Advent Pro" panose="02000506040000020004" pitchFamily="2" charset="77"/>
      <p:regular r:id="rId14"/>
      <p:bold r:id="rId15"/>
    </p:embeddedFont>
    <p:embeddedFont>
      <p:font typeface="Anton" pitchFamily="2" charset="77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68266-F2B6-4DF7-B9D3-9E04E84D9C72}">
  <a:tblStyle styleId="{B3968266-F2B6-4DF7-B9D3-9E04E84D9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3e90af71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3e90af71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e4b89ba879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e4b89ba879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4b89ba879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4b89ba879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3e90af71c_1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e3e90af71c_1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49a7e618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49a7e618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3e90af71c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3e90af71c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e3e90af71c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e3e90af71c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78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47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49a7e618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49a7e618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2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e4b89ba87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e4b89ba87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7250" y="-18231"/>
            <a:ext cx="9205574" cy="5203533"/>
            <a:chOff x="-27250" y="-18223"/>
            <a:chExt cx="9205574" cy="5161723"/>
          </a:xfrm>
        </p:grpSpPr>
        <p:sp>
          <p:nvSpPr>
            <p:cNvPr id="10" name="Google Shape;10;p2"/>
            <p:cNvSpPr/>
            <p:nvPr/>
          </p:nvSpPr>
          <p:spPr>
            <a:xfrm rot="10800000" flipH="1">
              <a:off x="-27250" y="3806769"/>
              <a:ext cx="8020962" cy="1336731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 flipH="1">
              <a:off x="5711575" y="-18223"/>
              <a:ext cx="3466749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053038"/>
            <a:ext cx="5804400" cy="25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3680975"/>
            <a:ext cx="4823400" cy="409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8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15" name="Google Shape;215;p28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38" name="Google Shape;38;p6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7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43" name="Google Shape;43;p7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7093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095450" y="1386650"/>
            <a:ext cx="4327200" cy="86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761650" y="23819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56" name="Google Shape;56;p9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101" name="Google Shape;101;p15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715100" y="1456650"/>
            <a:ext cx="3852000" cy="27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122" name="Google Shape;122;p18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7200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3"/>
          </p:nvPr>
        </p:nvSpPr>
        <p:spPr>
          <a:xfrm>
            <a:off x="34038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5"/>
          </p:nvPr>
        </p:nvSpPr>
        <p:spPr>
          <a:xfrm>
            <a:off x="6087600" y="3009848"/>
            <a:ext cx="2336400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6"/>
          </p:nvPr>
        </p:nvSpPr>
        <p:spPr>
          <a:xfrm>
            <a:off x="715100" y="502675"/>
            <a:ext cx="7713600" cy="490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13715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6"/>
          <p:cNvGrpSpPr/>
          <p:nvPr/>
        </p:nvGrpSpPr>
        <p:grpSpPr>
          <a:xfrm>
            <a:off x="-36350" y="-18218"/>
            <a:ext cx="9205750" cy="5185343"/>
            <a:chOff x="-36350" y="-18218"/>
            <a:chExt cx="9205750" cy="5185343"/>
          </a:xfrm>
        </p:grpSpPr>
        <p:sp>
          <p:nvSpPr>
            <p:cNvPr id="203" name="Google Shape;203;p26"/>
            <p:cNvSpPr/>
            <p:nvPr/>
          </p:nvSpPr>
          <p:spPr>
            <a:xfrm rot="10800000" flipH="1">
              <a:off x="5711575" y="-18218"/>
              <a:ext cx="3457825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 rot="10800000" flipH="1">
              <a:off x="-36350" y="4411122"/>
              <a:ext cx="4416637" cy="756003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848100" cy="99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715100" y="1565650"/>
            <a:ext cx="3848100" cy="13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2"/>
          </p:nvPr>
        </p:nvSpPr>
        <p:spPr>
          <a:xfrm>
            <a:off x="715100" y="2867050"/>
            <a:ext cx="38481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715100" y="3992900"/>
            <a:ext cx="405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>
            <a:off x="-18192" y="-18218"/>
            <a:ext cx="9187442" cy="5188968"/>
            <a:chOff x="-18192" y="-18218"/>
            <a:chExt cx="9187442" cy="5188968"/>
          </a:xfrm>
        </p:grpSpPr>
        <p:sp>
          <p:nvSpPr>
            <p:cNvPr id="211" name="Google Shape;211;p27"/>
            <p:cNvSpPr/>
            <p:nvPr/>
          </p:nvSpPr>
          <p:spPr>
            <a:xfrm rot="10800000">
              <a:off x="4764044" y="4411052"/>
              <a:ext cx="4405206" cy="759698"/>
            </a:xfrm>
            <a:custGeom>
              <a:avLst/>
              <a:gdLst/>
              <a:ahLst/>
              <a:cxnLst/>
              <a:rect l="l" t="t" r="r" b="b"/>
              <a:pathLst>
                <a:path w="285774" h="105587" extrusionOk="0">
                  <a:moveTo>
                    <a:pt x="0" y="0"/>
                  </a:moveTo>
                  <a:lnTo>
                    <a:pt x="104" y="56845"/>
                  </a:lnTo>
                  <a:lnTo>
                    <a:pt x="209" y="105587"/>
                  </a:lnTo>
                  <a:lnTo>
                    <a:pt x="1138" y="105575"/>
                  </a:lnTo>
                  <a:lnTo>
                    <a:pt x="2926" y="105494"/>
                  </a:lnTo>
                  <a:lnTo>
                    <a:pt x="4633" y="105343"/>
                  </a:lnTo>
                  <a:lnTo>
                    <a:pt x="6270" y="105111"/>
                  </a:lnTo>
                  <a:lnTo>
                    <a:pt x="7837" y="104820"/>
                  </a:lnTo>
                  <a:lnTo>
                    <a:pt x="9323" y="104449"/>
                  </a:lnTo>
                  <a:lnTo>
                    <a:pt x="10763" y="104008"/>
                  </a:lnTo>
                  <a:lnTo>
                    <a:pt x="12133" y="103508"/>
                  </a:lnTo>
                  <a:lnTo>
                    <a:pt x="13445" y="102951"/>
                  </a:lnTo>
                  <a:lnTo>
                    <a:pt x="14711" y="102336"/>
                  </a:lnTo>
                  <a:lnTo>
                    <a:pt x="15930" y="101662"/>
                  </a:lnTo>
                  <a:lnTo>
                    <a:pt x="17103" y="100931"/>
                  </a:lnTo>
                  <a:lnTo>
                    <a:pt x="18240" y="100153"/>
                  </a:lnTo>
                  <a:lnTo>
                    <a:pt x="19332" y="99329"/>
                  </a:lnTo>
                  <a:lnTo>
                    <a:pt x="20922" y="98005"/>
                  </a:lnTo>
                  <a:lnTo>
                    <a:pt x="22943" y="96089"/>
                  </a:lnTo>
                  <a:lnTo>
                    <a:pt x="24893" y="94011"/>
                  </a:lnTo>
                  <a:lnTo>
                    <a:pt x="26797" y="91816"/>
                  </a:lnTo>
                  <a:lnTo>
                    <a:pt x="28690" y="89506"/>
                  </a:lnTo>
                  <a:lnTo>
                    <a:pt x="31569" y="85895"/>
                  </a:lnTo>
                  <a:lnTo>
                    <a:pt x="34600" y="82122"/>
                  </a:lnTo>
                  <a:lnTo>
                    <a:pt x="36759" y="79579"/>
                  </a:lnTo>
                  <a:lnTo>
                    <a:pt x="39047" y="77025"/>
                  </a:lnTo>
                  <a:lnTo>
                    <a:pt x="41520" y="74470"/>
                  </a:lnTo>
                  <a:lnTo>
                    <a:pt x="44202" y="71951"/>
                  </a:lnTo>
                  <a:lnTo>
                    <a:pt x="46361" y="70105"/>
                  </a:lnTo>
                  <a:lnTo>
                    <a:pt x="47882" y="68886"/>
                  </a:lnTo>
                  <a:lnTo>
                    <a:pt x="49473" y="67678"/>
                  </a:lnTo>
                  <a:lnTo>
                    <a:pt x="51133" y="66505"/>
                  </a:lnTo>
                  <a:lnTo>
                    <a:pt x="52875" y="65356"/>
                  </a:lnTo>
                  <a:lnTo>
                    <a:pt x="54698" y="64218"/>
                  </a:lnTo>
                  <a:lnTo>
                    <a:pt x="56602" y="63127"/>
                  </a:lnTo>
                  <a:lnTo>
                    <a:pt x="58599" y="62059"/>
                  </a:lnTo>
                  <a:lnTo>
                    <a:pt x="60677" y="61025"/>
                  </a:lnTo>
                  <a:lnTo>
                    <a:pt x="62860" y="60027"/>
                  </a:lnTo>
                  <a:lnTo>
                    <a:pt x="65136" y="59063"/>
                  </a:lnTo>
                  <a:lnTo>
                    <a:pt x="67528" y="58146"/>
                  </a:lnTo>
                  <a:lnTo>
                    <a:pt x="70012" y="57275"/>
                  </a:lnTo>
                  <a:lnTo>
                    <a:pt x="72613" y="56439"/>
                  </a:lnTo>
                  <a:lnTo>
                    <a:pt x="75342" y="55661"/>
                  </a:lnTo>
                  <a:lnTo>
                    <a:pt x="78175" y="54941"/>
                  </a:lnTo>
                  <a:lnTo>
                    <a:pt x="81135" y="54256"/>
                  </a:lnTo>
                  <a:lnTo>
                    <a:pt x="84224" y="53641"/>
                  </a:lnTo>
                  <a:lnTo>
                    <a:pt x="87440" y="53084"/>
                  </a:lnTo>
                  <a:lnTo>
                    <a:pt x="90795" y="52584"/>
                  </a:lnTo>
                  <a:lnTo>
                    <a:pt x="94290" y="52155"/>
                  </a:lnTo>
                  <a:lnTo>
                    <a:pt x="97936" y="51783"/>
                  </a:lnTo>
                  <a:lnTo>
                    <a:pt x="101709" y="51481"/>
                  </a:lnTo>
                  <a:lnTo>
                    <a:pt x="105645" y="51249"/>
                  </a:lnTo>
                  <a:lnTo>
                    <a:pt x="109732" y="51098"/>
                  </a:lnTo>
                  <a:lnTo>
                    <a:pt x="113982" y="51017"/>
                  </a:lnTo>
                  <a:lnTo>
                    <a:pt x="116176" y="51017"/>
                  </a:lnTo>
                  <a:lnTo>
                    <a:pt x="117999" y="51005"/>
                  </a:lnTo>
                  <a:lnTo>
                    <a:pt x="121482" y="50889"/>
                  </a:lnTo>
                  <a:lnTo>
                    <a:pt x="124780" y="50680"/>
                  </a:lnTo>
                  <a:lnTo>
                    <a:pt x="127880" y="50367"/>
                  </a:lnTo>
                  <a:lnTo>
                    <a:pt x="130829" y="49960"/>
                  </a:lnTo>
                  <a:lnTo>
                    <a:pt x="133616" y="49461"/>
                  </a:lnTo>
                  <a:lnTo>
                    <a:pt x="136251" y="48869"/>
                  </a:lnTo>
                  <a:lnTo>
                    <a:pt x="138747" y="48207"/>
                  </a:lnTo>
                  <a:lnTo>
                    <a:pt x="141128" y="47464"/>
                  </a:lnTo>
                  <a:lnTo>
                    <a:pt x="143392" y="46651"/>
                  </a:lnTo>
                  <a:lnTo>
                    <a:pt x="145551" y="45781"/>
                  </a:lnTo>
                  <a:lnTo>
                    <a:pt x="147630" y="44840"/>
                  </a:lnTo>
                  <a:lnTo>
                    <a:pt x="149627" y="43842"/>
                  </a:lnTo>
                  <a:lnTo>
                    <a:pt x="151554" y="42797"/>
                  </a:lnTo>
                  <a:lnTo>
                    <a:pt x="154352" y="41160"/>
                  </a:lnTo>
                  <a:lnTo>
                    <a:pt x="157940" y="38826"/>
                  </a:lnTo>
                  <a:lnTo>
                    <a:pt x="161469" y="36376"/>
                  </a:lnTo>
                  <a:lnTo>
                    <a:pt x="165022" y="33845"/>
                  </a:lnTo>
                  <a:lnTo>
                    <a:pt x="168703" y="31291"/>
                  </a:lnTo>
                  <a:lnTo>
                    <a:pt x="172581" y="28725"/>
                  </a:lnTo>
                  <a:lnTo>
                    <a:pt x="175704" y="26832"/>
                  </a:lnTo>
                  <a:lnTo>
                    <a:pt x="177887" y="25601"/>
                  </a:lnTo>
                  <a:lnTo>
                    <a:pt x="180174" y="24382"/>
                  </a:lnTo>
                  <a:lnTo>
                    <a:pt x="182578" y="23186"/>
                  </a:lnTo>
                  <a:lnTo>
                    <a:pt x="185109" y="22037"/>
                  </a:lnTo>
                  <a:lnTo>
                    <a:pt x="187768" y="20911"/>
                  </a:lnTo>
                  <a:lnTo>
                    <a:pt x="189161" y="20377"/>
                  </a:lnTo>
                  <a:lnTo>
                    <a:pt x="189892" y="20098"/>
                  </a:lnTo>
                  <a:lnTo>
                    <a:pt x="191379" y="19610"/>
                  </a:lnTo>
                  <a:lnTo>
                    <a:pt x="192865" y="19181"/>
                  </a:lnTo>
                  <a:lnTo>
                    <a:pt x="194374" y="18809"/>
                  </a:lnTo>
                  <a:lnTo>
                    <a:pt x="196661" y="18356"/>
                  </a:lnTo>
                  <a:lnTo>
                    <a:pt x="199750" y="17938"/>
                  </a:lnTo>
                  <a:lnTo>
                    <a:pt x="202873" y="17718"/>
                  </a:lnTo>
                  <a:lnTo>
                    <a:pt x="206008" y="17660"/>
                  </a:lnTo>
                  <a:lnTo>
                    <a:pt x="209154" y="17753"/>
                  </a:lnTo>
                  <a:lnTo>
                    <a:pt x="212289" y="17962"/>
                  </a:lnTo>
                  <a:lnTo>
                    <a:pt x="213845" y="18113"/>
                  </a:lnTo>
                  <a:lnTo>
                    <a:pt x="215401" y="18275"/>
                  </a:lnTo>
                  <a:lnTo>
                    <a:pt x="218513" y="18681"/>
                  </a:lnTo>
                  <a:lnTo>
                    <a:pt x="223157" y="19390"/>
                  </a:lnTo>
                  <a:lnTo>
                    <a:pt x="227801" y="20086"/>
                  </a:lnTo>
                  <a:lnTo>
                    <a:pt x="230913" y="20493"/>
                  </a:lnTo>
                  <a:lnTo>
                    <a:pt x="234013" y="20806"/>
                  </a:lnTo>
                  <a:lnTo>
                    <a:pt x="237136" y="20980"/>
                  </a:lnTo>
                  <a:lnTo>
                    <a:pt x="238692" y="20992"/>
                  </a:lnTo>
                  <a:lnTo>
                    <a:pt x="240770" y="20980"/>
                  </a:lnTo>
                  <a:lnTo>
                    <a:pt x="244950" y="20760"/>
                  </a:lnTo>
                  <a:lnTo>
                    <a:pt x="249142" y="20342"/>
                  </a:lnTo>
                  <a:lnTo>
                    <a:pt x="253298" y="19726"/>
                  </a:lnTo>
                  <a:lnTo>
                    <a:pt x="257385" y="18925"/>
                  </a:lnTo>
                  <a:lnTo>
                    <a:pt x="261356" y="17962"/>
                  </a:lnTo>
                  <a:lnTo>
                    <a:pt x="265164" y="16835"/>
                  </a:lnTo>
                  <a:lnTo>
                    <a:pt x="268787" y="15547"/>
                  </a:lnTo>
                  <a:lnTo>
                    <a:pt x="271330" y="14502"/>
                  </a:lnTo>
                  <a:lnTo>
                    <a:pt x="272955" y="13759"/>
                  </a:lnTo>
                  <a:lnTo>
                    <a:pt x="274511" y="12981"/>
                  </a:lnTo>
                  <a:lnTo>
                    <a:pt x="275985" y="12180"/>
                  </a:lnTo>
                  <a:lnTo>
                    <a:pt x="277367" y="11355"/>
                  </a:lnTo>
                  <a:lnTo>
                    <a:pt x="278679" y="10496"/>
                  </a:lnTo>
                  <a:lnTo>
                    <a:pt x="279887" y="9614"/>
                  </a:lnTo>
                  <a:lnTo>
                    <a:pt x="281001" y="8708"/>
                  </a:lnTo>
                  <a:lnTo>
                    <a:pt x="282011" y="7779"/>
                  </a:lnTo>
                  <a:lnTo>
                    <a:pt x="282905" y="6827"/>
                  </a:lnTo>
                  <a:lnTo>
                    <a:pt x="283695" y="5863"/>
                  </a:lnTo>
                  <a:lnTo>
                    <a:pt x="284368" y="4876"/>
                  </a:lnTo>
                  <a:lnTo>
                    <a:pt x="284914" y="3866"/>
                  </a:lnTo>
                  <a:lnTo>
                    <a:pt x="285332" y="2845"/>
                  </a:lnTo>
                  <a:lnTo>
                    <a:pt x="285611" y="1811"/>
                  </a:lnTo>
                  <a:lnTo>
                    <a:pt x="285750" y="755"/>
                  </a:lnTo>
                  <a:lnTo>
                    <a:pt x="285773" y="232"/>
                  </a:lnTo>
                  <a:lnTo>
                    <a:pt x="142231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 rot="10800000">
              <a:off x="-18192" y="-18218"/>
              <a:ext cx="3450617" cy="1319493"/>
            </a:xfrm>
            <a:custGeom>
              <a:avLst/>
              <a:gdLst/>
              <a:ahLst/>
              <a:cxnLst/>
              <a:rect l="l" t="t" r="r" b="b"/>
              <a:pathLst>
                <a:path w="137297" h="52051" extrusionOk="0">
                  <a:moveTo>
                    <a:pt x="137297" y="1"/>
                  </a:moveTo>
                  <a:lnTo>
                    <a:pt x="136531" y="140"/>
                  </a:lnTo>
                  <a:lnTo>
                    <a:pt x="135056" y="488"/>
                  </a:lnTo>
                  <a:lnTo>
                    <a:pt x="133616" y="918"/>
                  </a:lnTo>
                  <a:lnTo>
                    <a:pt x="132211" y="1406"/>
                  </a:lnTo>
                  <a:lnTo>
                    <a:pt x="130841" y="1963"/>
                  </a:lnTo>
                  <a:lnTo>
                    <a:pt x="129506" y="2578"/>
                  </a:lnTo>
                  <a:lnTo>
                    <a:pt x="128194" y="3252"/>
                  </a:lnTo>
                  <a:lnTo>
                    <a:pt x="126905" y="3972"/>
                  </a:lnTo>
                  <a:lnTo>
                    <a:pt x="125024" y="5144"/>
                  </a:lnTo>
                  <a:lnTo>
                    <a:pt x="122586" y="6839"/>
                  </a:lnTo>
                  <a:lnTo>
                    <a:pt x="120194" y="8674"/>
                  </a:lnTo>
                  <a:lnTo>
                    <a:pt x="117861" y="10590"/>
                  </a:lnTo>
                  <a:lnTo>
                    <a:pt x="114377" y="13550"/>
                  </a:lnTo>
                  <a:lnTo>
                    <a:pt x="110871" y="16511"/>
                  </a:lnTo>
                  <a:lnTo>
                    <a:pt x="108491" y="18427"/>
                  </a:lnTo>
                  <a:lnTo>
                    <a:pt x="106053" y="20261"/>
                  </a:lnTo>
                  <a:lnTo>
                    <a:pt x="103533" y="21956"/>
                  </a:lnTo>
                  <a:lnTo>
                    <a:pt x="101571" y="23129"/>
                  </a:lnTo>
                  <a:lnTo>
                    <a:pt x="100236" y="23849"/>
                  </a:lnTo>
                  <a:lnTo>
                    <a:pt x="98866" y="24522"/>
                  </a:lnTo>
                  <a:lnTo>
                    <a:pt x="97472" y="25149"/>
                  </a:lnTo>
                  <a:lnTo>
                    <a:pt x="96752" y="25428"/>
                  </a:lnTo>
                  <a:lnTo>
                    <a:pt x="96021" y="25707"/>
                  </a:lnTo>
                  <a:lnTo>
                    <a:pt x="94546" y="26206"/>
                  </a:lnTo>
                  <a:lnTo>
                    <a:pt x="93049" y="26635"/>
                  </a:lnTo>
                  <a:lnTo>
                    <a:pt x="91539" y="27007"/>
                  </a:lnTo>
                  <a:lnTo>
                    <a:pt x="90018" y="27320"/>
                  </a:lnTo>
                  <a:lnTo>
                    <a:pt x="88486" y="27576"/>
                  </a:lnTo>
                  <a:lnTo>
                    <a:pt x="86164" y="27878"/>
                  </a:lnTo>
                  <a:lnTo>
                    <a:pt x="83052" y="28098"/>
                  </a:lnTo>
                  <a:lnTo>
                    <a:pt x="79905" y="28145"/>
                  </a:lnTo>
                  <a:lnTo>
                    <a:pt x="76759" y="28052"/>
                  </a:lnTo>
                  <a:lnTo>
                    <a:pt x="73624" y="27843"/>
                  </a:lnTo>
                  <a:lnTo>
                    <a:pt x="72068" y="27692"/>
                  </a:lnTo>
                  <a:lnTo>
                    <a:pt x="70512" y="27529"/>
                  </a:lnTo>
                  <a:lnTo>
                    <a:pt x="67401" y="27158"/>
                  </a:lnTo>
                  <a:lnTo>
                    <a:pt x="62756" y="26519"/>
                  </a:lnTo>
                  <a:lnTo>
                    <a:pt x="56556" y="25660"/>
                  </a:lnTo>
                  <a:lnTo>
                    <a:pt x="51901" y="25138"/>
                  </a:lnTo>
                  <a:lnTo>
                    <a:pt x="48777" y="24882"/>
                  </a:lnTo>
                  <a:lnTo>
                    <a:pt x="47221" y="24801"/>
                  </a:lnTo>
                  <a:lnTo>
                    <a:pt x="45422" y="24743"/>
                  </a:lnTo>
                  <a:lnTo>
                    <a:pt x="41822" y="24754"/>
                  </a:lnTo>
                  <a:lnTo>
                    <a:pt x="38223" y="24963"/>
                  </a:lnTo>
                  <a:lnTo>
                    <a:pt x="35541" y="25265"/>
                  </a:lnTo>
                  <a:lnTo>
                    <a:pt x="33753" y="25532"/>
                  </a:lnTo>
                  <a:lnTo>
                    <a:pt x="31988" y="25846"/>
                  </a:lnTo>
                  <a:lnTo>
                    <a:pt x="30235" y="26217"/>
                  </a:lnTo>
                  <a:lnTo>
                    <a:pt x="28493" y="26659"/>
                  </a:lnTo>
                  <a:lnTo>
                    <a:pt x="26775" y="27146"/>
                  </a:lnTo>
                  <a:lnTo>
                    <a:pt x="25080" y="27704"/>
                  </a:lnTo>
                  <a:lnTo>
                    <a:pt x="23408" y="28331"/>
                  </a:lnTo>
                  <a:lnTo>
                    <a:pt x="21759" y="29027"/>
                  </a:lnTo>
                  <a:lnTo>
                    <a:pt x="20134" y="29782"/>
                  </a:lnTo>
                  <a:lnTo>
                    <a:pt x="19344" y="30188"/>
                  </a:lnTo>
                  <a:lnTo>
                    <a:pt x="18520" y="30629"/>
                  </a:lnTo>
                  <a:lnTo>
                    <a:pt x="16918" y="31558"/>
                  </a:lnTo>
                  <a:lnTo>
                    <a:pt x="15362" y="32568"/>
                  </a:lnTo>
                  <a:lnTo>
                    <a:pt x="13864" y="33648"/>
                  </a:lnTo>
                  <a:lnTo>
                    <a:pt x="12401" y="34798"/>
                  </a:lnTo>
                  <a:lnTo>
                    <a:pt x="11008" y="36005"/>
                  </a:lnTo>
                  <a:lnTo>
                    <a:pt x="9661" y="37282"/>
                  </a:lnTo>
                  <a:lnTo>
                    <a:pt x="8372" y="38606"/>
                  </a:lnTo>
                  <a:lnTo>
                    <a:pt x="7141" y="39988"/>
                  </a:lnTo>
                  <a:lnTo>
                    <a:pt x="5969" y="41427"/>
                  </a:lnTo>
                  <a:lnTo>
                    <a:pt x="4866" y="42913"/>
                  </a:lnTo>
                  <a:lnTo>
                    <a:pt x="3821" y="44434"/>
                  </a:lnTo>
                  <a:lnTo>
                    <a:pt x="2857" y="46013"/>
                  </a:lnTo>
                  <a:lnTo>
                    <a:pt x="1951" y="47627"/>
                  </a:lnTo>
                  <a:lnTo>
                    <a:pt x="1115" y="49276"/>
                  </a:lnTo>
                  <a:lnTo>
                    <a:pt x="349" y="50960"/>
                  </a:lnTo>
                  <a:lnTo>
                    <a:pt x="1" y="51819"/>
                  </a:lnTo>
                  <a:lnTo>
                    <a:pt x="69305" y="51935"/>
                  </a:lnTo>
                  <a:lnTo>
                    <a:pt x="137297" y="52051"/>
                  </a:lnTo>
                  <a:lnTo>
                    <a:pt x="137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1" r:id="rId6"/>
    <p:sldLayoutId id="2147483664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ctrTitle"/>
          </p:nvPr>
        </p:nvSpPr>
        <p:spPr>
          <a:xfrm>
            <a:off x="715100" y="1053038"/>
            <a:ext cx="5804400" cy="25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dirty="0"/>
              <a:t>An Analysis of Epilepsy and Neurological Mortality</a:t>
            </a:r>
            <a:endParaRPr sz="5400"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1"/>
          </p:nvPr>
        </p:nvSpPr>
        <p:spPr>
          <a:xfrm>
            <a:off x="715099" y="3752175"/>
            <a:ext cx="3777388" cy="11617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Irving A Gonzalez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Peter J Wilcoxen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Policy Analysis – Spring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 4</a:t>
            </a:r>
            <a:r>
              <a:rPr lang="en" baseline="30000" dirty="0"/>
              <a:t>th</a:t>
            </a:r>
            <a:r>
              <a:rPr lang="en" dirty="0"/>
              <a:t>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227" name="Google Shape;227;p31"/>
          <p:cNvSpPr/>
          <p:nvPr/>
        </p:nvSpPr>
        <p:spPr>
          <a:xfrm>
            <a:off x="5498200" y="1741450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1838150" y="16935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09500" y="15317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31"/>
          <p:cNvGrpSpPr/>
          <p:nvPr/>
        </p:nvGrpSpPr>
        <p:grpSpPr>
          <a:xfrm>
            <a:off x="6145791" y="1053060"/>
            <a:ext cx="3046559" cy="4499012"/>
            <a:chOff x="394975" y="2244775"/>
            <a:chExt cx="1774350" cy="2620275"/>
          </a:xfrm>
        </p:grpSpPr>
        <p:sp>
          <p:nvSpPr>
            <p:cNvPr id="231" name="Google Shape;231;p31"/>
            <p:cNvSpPr/>
            <p:nvPr/>
          </p:nvSpPr>
          <p:spPr>
            <a:xfrm>
              <a:off x="394975" y="2302200"/>
              <a:ext cx="1774350" cy="2562850"/>
            </a:xfrm>
            <a:custGeom>
              <a:avLst/>
              <a:gdLst/>
              <a:ahLst/>
              <a:cxnLst/>
              <a:rect l="l" t="t" r="r" b="b"/>
              <a:pathLst>
                <a:path w="70974" h="102514" extrusionOk="0">
                  <a:moveTo>
                    <a:pt x="35238" y="0"/>
                  </a:moveTo>
                  <a:cubicBezTo>
                    <a:pt x="35204" y="0"/>
                    <a:pt x="35170" y="0"/>
                    <a:pt x="35136" y="0"/>
                  </a:cubicBezTo>
                  <a:cubicBezTo>
                    <a:pt x="18801" y="72"/>
                    <a:pt x="13586" y="7049"/>
                    <a:pt x="11704" y="12073"/>
                  </a:cubicBezTo>
                  <a:cubicBezTo>
                    <a:pt x="9823" y="17098"/>
                    <a:pt x="7180" y="30790"/>
                    <a:pt x="7180" y="30790"/>
                  </a:cubicBezTo>
                  <a:lnTo>
                    <a:pt x="13586" y="30790"/>
                  </a:lnTo>
                  <a:cubicBezTo>
                    <a:pt x="13586" y="30790"/>
                    <a:pt x="13193" y="44161"/>
                    <a:pt x="14121" y="45220"/>
                  </a:cubicBezTo>
                  <a:cubicBezTo>
                    <a:pt x="14880" y="46091"/>
                    <a:pt x="18007" y="46220"/>
                    <a:pt x="21035" y="46220"/>
                  </a:cubicBezTo>
                  <a:cubicBezTo>
                    <a:pt x="22315" y="46220"/>
                    <a:pt x="23576" y="46197"/>
                    <a:pt x="24635" y="46197"/>
                  </a:cubicBezTo>
                  <a:cubicBezTo>
                    <a:pt x="26141" y="46197"/>
                    <a:pt x="27236" y="46244"/>
                    <a:pt x="27385" y="46470"/>
                  </a:cubicBezTo>
                  <a:cubicBezTo>
                    <a:pt x="27754" y="47018"/>
                    <a:pt x="29290" y="55293"/>
                    <a:pt x="24932" y="61210"/>
                  </a:cubicBezTo>
                  <a:cubicBezTo>
                    <a:pt x="22765" y="64151"/>
                    <a:pt x="14741" y="64068"/>
                    <a:pt x="8704" y="66032"/>
                  </a:cubicBezTo>
                  <a:cubicBezTo>
                    <a:pt x="1" y="68866"/>
                    <a:pt x="1489" y="99001"/>
                    <a:pt x="1489" y="102513"/>
                  </a:cubicBezTo>
                  <a:lnTo>
                    <a:pt x="70569" y="102334"/>
                  </a:lnTo>
                  <a:cubicBezTo>
                    <a:pt x="70569" y="102334"/>
                    <a:pt x="70974" y="72426"/>
                    <a:pt x="65711" y="67818"/>
                  </a:cubicBezTo>
                  <a:cubicBezTo>
                    <a:pt x="63235" y="65663"/>
                    <a:pt x="46459" y="66032"/>
                    <a:pt x="46114" y="58793"/>
                  </a:cubicBezTo>
                  <a:cubicBezTo>
                    <a:pt x="45828" y="53019"/>
                    <a:pt x="45221" y="47185"/>
                    <a:pt x="51983" y="40672"/>
                  </a:cubicBezTo>
                  <a:cubicBezTo>
                    <a:pt x="62017" y="31007"/>
                    <a:pt x="57344" y="0"/>
                    <a:pt x="3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777775" y="2244775"/>
              <a:ext cx="1219225" cy="1210500"/>
            </a:xfrm>
            <a:custGeom>
              <a:avLst/>
              <a:gdLst/>
              <a:ahLst/>
              <a:cxnLst/>
              <a:rect l="l" t="t" r="r" b="b"/>
              <a:pathLst>
                <a:path w="48769" h="48420" extrusionOk="0">
                  <a:moveTo>
                    <a:pt x="16994" y="0"/>
                  </a:moveTo>
                  <a:cubicBezTo>
                    <a:pt x="15209" y="0"/>
                    <a:pt x="13429" y="163"/>
                    <a:pt x="11680" y="488"/>
                  </a:cubicBezTo>
                  <a:cubicBezTo>
                    <a:pt x="0" y="2654"/>
                    <a:pt x="418" y="7324"/>
                    <a:pt x="1488" y="7324"/>
                  </a:cubicBezTo>
                  <a:cubicBezTo>
                    <a:pt x="1500" y="7324"/>
                    <a:pt x="1512" y="7323"/>
                    <a:pt x="1524" y="7322"/>
                  </a:cubicBezTo>
                  <a:lnTo>
                    <a:pt x="1524" y="7322"/>
                  </a:lnTo>
                  <a:cubicBezTo>
                    <a:pt x="1524" y="7322"/>
                    <a:pt x="1155" y="11918"/>
                    <a:pt x="3227" y="15632"/>
                  </a:cubicBezTo>
                  <a:cubicBezTo>
                    <a:pt x="6666" y="21792"/>
                    <a:pt x="18795" y="35958"/>
                    <a:pt x="20558" y="35958"/>
                  </a:cubicBezTo>
                  <a:cubicBezTo>
                    <a:pt x="20602" y="35958"/>
                    <a:pt x="20639" y="35950"/>
                    <a:pt x="20669" y="35933"/>
                  </a:cubicBezTo>
                  <a:cubicBezTo>
                    <a:pt x="21484" y="35468"/>
                    <a:pt x="24230" y="33643"/>
                    <a:pt x="26342" y="33643"/>
                  </a:cubicBezTo>
                  <a:cubicBezTo>
                    <a:pt x="27531" y="33643"/>
                    <a:pt x="28519" y="34221"/>
                    <a:pt x="28849" y="35944"/>
                  </a:cubicBezTo>
                  <a:cubicBezTo>
                    <a:pt x="29470" y="39212"/>
                    <a:pt x="28864" y="42271"/>
                    <a:pt x="25378" y="42271"/>
                  </a:cubicBezTo>
                  <a:cubicBezTo>
                    <a:pt x="24787" y="42271"/>
                    <a:pt x="24113" y="42183"/>
                    <a:pt x="23348" y="41993"/>
                  </a:cubicBezTo>
                  <a:lnTo>
                    <a:pt x="23348" y="41993"/>
                  </a:lnTo>
                  <a:cubicBezTo>
                    <a:pt x="23348" y="41993"/>
                    <a:pt x="28927" y="48420"/>
                    <a:pt x="32040" y="48420"/>
                  </a:cubicBezTo>
                  <a:cubicBezTo>
                    <a:pt x="32206" y="48420"/>
                    <a:pt x="32365" y="48401"/>
                    <a:pt x="32516" y="48363"/>
                  </a:cubicBezTo>
                  <a:cubicBezTo>
                    <a:pt x="35504" y="47601"/>
                    <a:pt x="48768" y="29622"/>
                    <a:pt x="42767" y="16537"/>
                  </a:cubicBezTo>
                  <a:cubicBezTo>
                    <a:pt x="37655" y="5400"/>
                    <a:pt x="27263" y="0"/>
                    <a:pt x="1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815875" y="2761775"/>
              <a:ext cx="212825" cy="217925"/>
            </a:xfrm>
            <a:custGeom>
              <a:avLst/>
              <a:gdLst/>
              <a:ahLst/>
              <a:cxnLst/>
              <a:rect l="l" t="t" r="r" b="b"/>
              <a:pathLst>
                <a:path w="8513" h="8717" extrusionOk="0">
                  <a:moveTo>
                    <a:pt x="0" y="1"/>
                  </a:moveTo>
                  <a:lnTo>
                    <a:pt x="0" y="8716"/>
                  </a:lnTo>
                  <a:lnTo>
                    <a:pt x="8513" y="6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815875" y="2761775"/>
              <a:ext cx="100625" cy="217925"/>
            </a:xfrm>
            <a:custGeom>
              <a:avLst/>
              <a:gdLst/>
              <a:ahLst/>
              <a:cxnLst/>
              <a:rect l="l" t="t" r="r" b="b"/>
              <a:pathLst>
                <a:path w="4025" h="8717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8716"/>
                    <a:pt x="2655" y="7323"/>
                    <a:pt x="3334" y="5085"/>
                  </a:cubicBezTo>
                  <a:cubicBezTo>
                    <a:pt x="4024" y="284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748900" y="3219625"/>
              <a:ext cx="214625" cy="74975"/>
            </a:xfrm>
            <a:custGeom>
              <a:avLst/>
              <a:gdLst/>
              <a:ahLst/>
              <a:cxnLst/>
              <a:rect l="l" t="t" r="r" b="b"/>
              <a:pathLst>
                <a:path w="8585" h="2999" extrusionOk="0">
                  <a:moveTo>
                    <a:pt x="4748" y="0"/>
                  </a:moveTo>
                  <a:cubicBezTo>
                    <a:pt x="2364" y="0"/>
                    <a:pt x="0" y="1939"/>
                    <a:pt x="0" y="1939"/>
                  </a:cubicBezTo>
                  <a:cubicBezTo>
                    <a:pt x="993" y="1599"/>
                    <a:pt x="1977" y="1468"/>
                    <a:pt x="2905" y="1468"/>
                  </a:cubicBezTo>
                  <a:cubicBezTo>
                    <a:pt x="6071" y="1468"/>
                    <a:pt x="8585" y="2999"/>
                    <a:pt x="8585" y="2999"/>
                  </a:cubicBezTo>
                  <a:cubicBezTo>
                    <a:pt x="7646" y="712"/>
                    <a:pt x="6193" y="0"/>
                    <a:pt x="4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51850" y="2283150"/>
              <a:ext cx="411675" cy="492350"/>
            </a:xfrm>
            <a:custGeom>
              <a:avLst/>
              <a:gdLst/>
              <a:ahLst/>
              <a:cxnLst/>
              <a:rect l="l" t="t" r="r" b="b"/>
              <a:pathLst>
                <a:path w="16467" h="19694" extrusionOk="0">
                  <a:moveTo>
                    <a:pt x="16467" y="0"/>
                  </a:moveTo>
                  <a:cubicBezTo>
                    <a:pt x="16467" y="0"/>
                    <a:pt x="0" y="1727"/>
                    <a:pt x="3477" y="19693"/>
                  </a:cubicBezTo>
                  <a:cubicBezTo>
                    <a:pt x="3477" y="19693"/>
                    <a:pt x="6918" y="6239"/>
                    <a:pt x="16467" y="4346"/>
                  </a:cubicBezTo>
                  <a:lnTo>
                    <a:pt x="16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52775" y="2326325"/>
              <a:ext cx="843550" cy="667200"/>
            </a:xfrm>
            <a:custGeom>
              <a:avLst/>
              <a:gdLst/>
              <a:ahLst/>
              <a:cxnLst/>
              <a:rect l="l" t="t" r="r" b="b"/>
              <a:pathLst>
                <a:path w="33742" h="26688" extrusionOk="0">
                  <a:moveTo>
                    <a:pt x="15298" y="0"/>
                  </a:moveTo>
                  <a:cubicBezTo>
                    <a:pt x="12212" y="0"/>
                    <a:pt x="9966" y="738"/>
                    <a:pt x="9966" y="738"/>
                  </a:cubicBezTo>
                  <a:cubicBezTo>
                    <a:pt x="3120" y="2226"/>
                    <a:pt x="1" y="14240"/>
                    <a:pt x="10121" y="18454"/>
                  </a:cubicBezTo>
                  <a:cubicBezTo>
                    <a:pt x="15943" y="20883"/>
                    <a:pt x="12681" y="26396"/>
                    <a:pt x="21004" y="26682"/>
                  </a:cubicBezTo>
                  <a:cubicBezTo>
                    <a:pt x="21107" y="26685"/>
                    <a:pt x="21209" y="26687"/>
                    <a:pt x="21312" y="26687"/>
                  </a:cubicBezTo>
                  <a:cubicBezTo>
                    <a:pt x="29378" y="26687"/>
                    <a:pt x="33742" y="15627"/>
                    <a:pt x="28909" y="7608"/>
                  </a:cubicBezTo>
                  <a:cubicBezTo>
                    <a:pt x="25132" y="1337"/>
                    <a:pt x="19453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1201025" y="2381975"/>
              <a:ext cx="379550" cy="262400"/>
            </a:xfrm>
            <a:custGeom>
              <a:avLst/>
              <a:gdLst/>
              <a:ahLst/>
              <a:cxnLst/>
              <a:rect l="l" t="t" r="r" b="b"/>
              <a:pathLst>
                <a:path w="15182" h="10496" extrusionOk="0">
                  <a:moveTo>
                    <a:pt x="7311" y="0"/>
                  </a:moveTo>
                  <a:cubicBezTo>
                    <a:pt x="6263" y="0"/>
                    <a:pt x="5394" y="798"/>
                    <a:pt x="5287" y="1810"/>
                  </a:cubicBezTo>
                  <a:cubicBezTo>
                    <a:pt x="5073" y="1739"/>
                    <a:pt x="4847" y="1691"/>
                    <a:pt x="4597" y="1691"/>
                  </a:cubicBezTo>
                  <a:cubicBezTo>
                    <a:pt x="3477" y="1691"/>
                    <a:pt x="2561" y="2608"/>
                    <a:pt x="2561" y="3727"/>
                  </a:cubicBezTo>
                  <a:cubicBezTo>
                    <a:pt x="2561" y="3727"/>
                    <a:pt x="2572" y="3739"/>
                    <a:pt x="2572" y="3739"/>
                  </a:cubicBezTo>
                  <a:cubicBezTo>
                    <a:pt x="1120" y="3894"/>
                    <a:pt x="1" y="4894"/>
                    <a:pt x="1" y="6120"/>
                  </a:cubicBezTo>
                  <a:cubicBezTo>
                    <a:pt x="1" y="7323"/>
                    <a:pt x="1096" y="8323"/>
                    <a:pt x="2501" y="8489"/>
                  </a:cubicBezTo>
                  <a:cubicBezTo>
                    <a:pt x="2608" y="8739"/>
                    <a:pt x="2751" y="8978"/>
                    <a:pt x="2965" y="9180"/>
                  </a:cubicBezTo>
                  <a:cubicBezTo>
                    <a:pt x="3359" y="9580"/>
                    <a:pt x="3876" y="9781"/>
                    <a:pt x="4393" y="9781"/>
                  </a:cubicBezTo>
                  <a:cubicBezTo>
                    <a:pt x="4844" y="9781"/>
                    <a:pt x="5296" y="9628"/>
                    <a:pt x="5668" y="9323"/>
                  </a:cubicBezTo>
                  <a:cubicBezTo>
                    <a:pt x="5775" y="9537"/>
                    <a:pt x="5906" y="9728"/>
                    <a:pt x="6073" y="9906"/>
                  </a:cubicBezTo>
                  <a:cubicBezTo>
                    <a:pt x="6472" y="10299"/>
                    <a:pt x="6993" y="10496"/>
                    <a:pt x="7514" y="10496"/>
                  </a:cubicBezTo>
                  <a:cubicBezTo>
                    <a:pt x="8034" y="10496"/>
                    <a:pt x="8555" y="10299"/>
                    <a:pt x="8954" y="9906"/>
                  </a:cubicBezTo>
                  <a:cubicBezTo>
                    <a:pt x="9049" y="9799"/>
                    <a:pt x="9145" y="9680"/>
                    <a:pt x="9216" y="9561"/>
                  </a:cubicBezTo>
                  <a:cubicBezTo>
                    <a:pt x="9504" y="9705"/>
                    <a:pt x="9819" y="9777"/>
                    <a:pt x="10133" y="9777"/>
                  </a:cubicBezTo>
                  <a:cubicBezTo>
                    <a:pt x="10652" y="9777"/>
                    <a:pt x="11169" y="9580"/>
                    <a:pt x="11562" y="9180"/>
                  </a:cubicBezTo>
                  <a:cubicBezTo>
                    <a:pt x="11764" y="8990"/>
                    <a:pt x="11919" y="8751"/>
                    <a:pt x="12014" y="8513"/>
                  </a:cubicBezTo>
                  <a:lnTo>
                    <a:pt x="12264" y="8513"/>
                  </a:lnTo>
                  <a:cubicBezTo>
                    <a:pt x="13872" y="8513"/>
                    <a:pt x="15181" y="7442"/>
                    <a:pt x="15181" y="6120"/>
                  </a:cubicBezTo>
                  <a:cubicBezTo>
                    <a:pt x="15181" y="4822"/>
                    <a:pt x="13931" y="3775"/>
                    <a:pt x="12359" y="3727"/>
                  </a:cubicBezTo>
                  <a:cubicBezTo>
                    <a:pt x="12359" y="2608"/>
                    <a:pt x="11455" y="1691"/>
                    <a:pt x="10335" y="1691"/>
                  </a:cubicBezTo>
                  <a:cubicBezTo>
                    <a:pt x="9966" y="1691"/>
                    <a:pt x="9633" y="1786"/>
                    <a:pt x="9335" y="1953"/>
                  </a:cubicBezTo>
                  <a:cubicBezTo>
                    <a:pt x="9300" y="869"/>
                    <a:pt x="8407" y="0"/>
                    <a:pt x="7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324850" y="2659975"/>
              <a:ext cx="145275" cy="253925"/>
            </a:xfrm>
            <a:custGeom>
              <a:avLst/>
              <a:gdLst/>
              <a:ahLst/>
              <a:cxnLst/>
              <a:rect l="l" t="t" r="r" b="b"/>
              <a:pathLst>
                <a:path w="5811" h="10157" extrusionOk="0">
                  <a:moveTo>
                    <a:pt x="1370" y="1"/>
                  </a:moveTo>
                  <a:lnTo>
                    <a:pt x="1" y="5097"/>
                  </a:lnTo>
                  <a:lnTo>
                    <a:pt x="2906" y="5382"/>
                  </a:lnTo>
                  <a:lnTo>
                    <a:pt x="2358" y="10157"/>
                  </a:lnTo>
                  <a:lnTo>
                    <a:pt x="5811" y="3180"/>
                  </a:lnTo>
                  <a:lnTo>
                    <a:pt x="3620" y="3037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480825" y="2613250"/>
              <a:ext cx="82475" cy="162250"/>
            </a:xfrm>
            <a:custGeom>
              <a:avLst/>
              <a:gdLst/>
              <a:ahLst/>
              <a:cxnLst/>
              <a:rect l="l" t="t" r="r" b="b"/>
              <a:pathLst>
                <a:path w="3299" h="6490" extrusionOk="0">
                  <a:moveTo>
                    <a:pt x="1953" y="0"/>
                  </a:moveTo>
                  <a:lnTo>
                    <a:pt x="1" y="703"/>
                  </a:lnTo>
                  <a:lnTo>
                    <a:pt x="274" y="4001"/>
                  </a:lnTo>
                  <a:lnTo>
                    <a:pt x="2048" y="3560"/>
                  </a:lnTo>
                  <a:lnTo>
                    <a:pt x="2739" y="6489"/>
                  </a:lnTo>
                  <a:lnTo>
                    <a:pt x="3299" y="1644"/>
                  </a:lnTo>
                  <a:lnTo>
                    <a:pt x="1977" y="202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192700" y="2616225"/>
              <a:ext cx="108075" cy="147375"/>
            </a:xfrm>
            <a:custGeom>
              <a:avLst/>
              <a:gdLst/>
              <a:ahLst/>
              <a:cxnLst/>
              <a:rect l="l" t="t" r="r" b="b"/>
              <a:pathLst>
                <a:path w="4323" h="5895" extrusionOk="0">
                  <a:moveTo>
                    <a:pt x="2501" y="1"/>
                  </a:moveTo>
                  <a:lnTo>
                    <a:pt x="215" y="2394"/>
                  </a:lnTo>
                  <a:lnTo>
                    <a:pt x="1727" y="3430"/>
                  </a:lnTo>
                  <a:lnTo>
                    <a:pt x="0" y="5894"/>
                  </a:lnTo>
                  <a:lnTo>
                    <a:pt x="0" y="5894"/>
                  </a:lnTo>
                  <a:lnTo>
                    <a:pt x="3989" y="3084"/>
                  </a:lnTo>
                  <a:lnTo>
                    <a:pt x="2834" y="2346"/>
                  </a:lnTo>
                  <a:lnTo>
                    <a:pt x="4322" y="989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59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analysis</a:t>
            </a:r>
            <a:endParaRPr dirty="0"/>
          </a:p>
        </p:txBody>
      </p:sp>
      <p:grpSp>
        <p:nvGrpSpPr>
          <p:cNvPr id="2253" name="Google Shape;2253;p59"/>
          <p:cNvGrpSpPr/>
          <p:nvPr/>
        </p:nvGrpSpPr>
        <p:grpSpPr>
          <a:xfrm>
            <a:off x="2675159" y="2765691"/>
            <a:ext cx="1625209" cy="1842760"/>
            <a:chOff x="1540684" y="2765654"/>
            <a:chExt cx="1625209" cy="1842760"/>
          </a:xfrm>
        </p:grpSpPr>
        <p:grpSp>
          <p:nvGrpSpPr>
            <p:cNvPr id="2254" name="Google Shape;2254;p59"/>
            <p:cNvGrpSpPr/>
            <p:nvPr/>
          </p:nvGrpSpPr>
          <p:grpSpPr>
            <a:xfrm>
              <a:off x="1540684" y="2765654"/>
              <a:ext cx="1625209" cy="1842760"/>
              <a:chOff x="3917150" y="2934075"/>
              <a:chExt cx="1394550" cy="1581225"/>
            </a:xfrm>
          </p:grpSpPr>
          <p:sp>
            <p:nvSpPr>
              <p:cNvPr id="2255" name="Google Shape;2255;p59"/>
              <p:cNvSpPr/>
              <p:nvPr/>
            </p:nvSpPr>
            <p:spPr>
              <a:xfrm>
                <a:off x="3917150" y="2962100"/>
                <a:ext cx="1394550" cy="1553200"/>
              </a:xfrm>
              <a:custGeom>
                <a:avLst/>
                <a:gdLst/>
                <a:ahLst/>
                <a:cxnLst/>
                <a:rect l="l" t="t" r="r" b="b"/>
                <a:pathLst>
                  <a:path w="55782" h="62128" extrusionOk="0">
                    <a:moveTo>
                      <a:pt x="28354" y="0"/>
                    </a:moveTo>
                    <a:cubicBezTo>
                      <a:pt x="10384" y="0"/>
                      <a:pt x="6705" y="24432"/>
                      <a:pt x="16074" y="32576"/>
                    </a:cubicBezTo>
                    <a:cubicBezTo>
                      <a:pt x="21824" y="37577"/>
                      <a:pt x="21086" y="42518"/>
                      <a:pt x="19217" y="46828"/>
                    </a:cubicBezTo>
                    <a:cubicBezTo>
                      <a:pt x="18419" y="48673"/>
                      <a:pt x="6287" y="49102"/>
                      <a:pt x="4275" y="50864"/>
                    </a:cubicBezTo>
                    <a:cubicBezTo>
                      <a:pt x="0" y="54602"/>
                      <a:pt x="1048" y="62127"/>
                      <a:pt x="1048" y="62127"/>
                    </a:cubicBezTo>
                    <a:lnTo>
                      <a:pt x="55781" y="62127"/>
                    </a:lnTo>
                    <a:cubicBezTo>
                      <a:pt x="55781" y="59306"/>
                      <a:pt x="54864" y="49752"/>
                      <a:pt x="48640" y="49752"/>
                    </a:cubicBezTo>
                    <a:cubicBezTo>
                      <a:pt x="48561" y="49752"/>
                      <a:pt x="48480" y="49754"/>
                      <a:pt x="48399" y="49757"/>
                    </a:cubicBezTo>
                    <a:cubicBezTo>
                      <a:pt x="47238" y="49800"/>
                      <a:pt x="46183" y="49822"/>
                      <a:pt x="45224" y="49822"/>
                    </a:cubicBezTo>
                    <a:cubicBezTo>
                      <a:pt x="39058" y="49822"/>
                      <a:pt x="36818" y="48900"/>
                      <a:pt x="35540" y="46685"/>
                    </a:cubicBezTo>
                    <a:cubicBezTo>
                      <a:pt x="33635" y="43399"/>
                      <a:pt x="34505" y="38112"/>
                      <a:pt x="34731" y="37767"/>
                    </a:cubicBezTo>
                    <a:cubicBezTo>
                      <a:pt x="34848" y="37591"/>
                      <a:pt x="35865" y="37553"/>
                      <a:pt x="37282" y="37553"/>
                    </a:cubicBezTo>
                    <a:cubicBezTo>
                      <a:pt x="38361" y="37553"/>
                      <a:pt x="39672" y="37575"/>
                      <a:pt x="40993" y="37575"/>
                    </a:cubicBezTo>
                    <a:cubicBezTo>
                      <a:pt x="43924" y="37575"/>
                      <a:pt x="46906" y="37467"/>
                      <a:pt x="47518" y="36767"/>
                    </a:cubicBezTo>
                    <a:cubicBezTo>
                      <a:pt x="48280" y="35910"/>
                      <a:pt x="45946" y="25027"/>
                      <a:pt x="45946" y="25027"/>
                    </a:cubicBezTo>
                    <a:lnTo>
                      <a:pt x="45946" y="25027"/>
                    </a:lnTo>
                    <a:lnTo>
                      <a:pt x="48328" y="25051"/>
                    </a:lnTo>
                    <a:cubicBezTo>
                      <a:pt x="48328" y="25051"/>
                      <a:pt x="49006" y="13895"/>
                      <a:pt x="47482" y="9811"/>
                    </a:cubicBezTo>
                    <a:cubicBezTo>
                      <a:pt x="45946" y="5727"/>
                      <a:pt x="41708" y="60"/>
                      <a:pt x="28432" y="1"/>
                    </a:cubicBezTo>
                    <a:cubicBezTo>
                      <a:pt x="28406" y="0"/>
                      <a:pt x="28380" y="0"/>
                      <a:pt x="28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9"/>
              <p:cNvSpPr/>
              <p:nvPr/>
            </p:nvSpPr>
            <p:spPr>
              <a:xfrm>
                <a:off x="4101700" y="2934075"/>
                <a:ext cx="854000" cy="118187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47275" extrusionOk="0">
                    <a:moveTo>
                      <a:pt x="23228" y="0"/>
                    </a:moveTo>
                    <a:cubicBezTo>
                      <a:pt x="20795" y="0"/>
                      <a:pt x="17901" y="380"/>
                      <a:pt x="14490" y="1372"/>
                    </a:cubicBezTo>
                    <a:cubicBezTo>
                      <a:pt x="0" y="5586"/>
                      <a:pt x="1643" y="20469"/>
                      <a:pt x="1965" y="24101"/>
                    </a:cubicBezTo>
                    <a:cubicBezTo>
                      <a:pt x="2298" y="27720"/>
                      <a:pt x="2155" y="43174"/>
                      <a:pt x="4394" y="46020"/>
                    </a:cubicBezTo>
                    <a:cubicBezTo>
                      <a:pt x="5123" y="46943"/>
                      <a:pt x="6923" y="47275"/>
                      <a:pt x="9048" y="47275"/>
                    </a:cubicBezTo>
                    <a:cubicBezTo>
                      <a:pt x="13444" y="47275"/>
                      <a:pt x="19230" y="45855"/>
                      <a:pt x="19800" y="45317"/>
                    </a:cubicBezTo>
                    <a:cubicBezTo>
                      <a:pt x="20646" y="44532"/>
                      <a:pt x="19669" y="34769"/>
                      <a:pt x="19669" y="34769"/>
                    </a:cubicBezTo>
                    <a:cubicBezTo>
                      <a:pt x="18836" y="30970"/>
                      <a:pt x="16717" y="32792"/>
                      <a:pt x="17240" y="28839"/>
                    </a:cubicBezTo>
                    <a:cubicBezTo>
                      <a:pt x="17405" y="27600"/>
                      <a:pt x="17665" y="27241"/>
                      <a:pt x="17986" y="27241"/>
                    </a:cubicBezTo>
                    <a:cubicBezTo>
                      <a:pt x="18428" y="27241"/>
                      <a:pt x="18986" y="27922"/>
                      <a:pt x="19567" y="27922"/>
                    </a:cubicBezTo>
                    <a:cubicBezTo>
                      <a:pt x="19909" y="27922"/>
                      <a:pt x="20259" y="27686"/>
                      <a:pt x="20598" y="26934"/>
                    </a:cubicBezTo>
                    <a:cubicBezTo>
                      <a:pt x="22027" y="23779"/>
                      <a:pt x="26563" y="18267"/>
                      <a:pt x="30028" y="11790"/>
                    </a:cubicBezTo>
                    <a:cubicBezTo>
                      <a:pt x="32052" y="7980"/>
                      <a:pt x="34159" y="4003"/>
                      <a:pt x="34159" y="4003"/>
                    </a:cubicBezTo>
                    <a:cubicBezTo>
                      <a:pt x="34159" y="4003"/>
                      <a:pt x="31131" y="0"/>
                      <a:pt x="23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9"/>
              <p:cNvSpPr/>
              <p:nvPr/>
            </p:nvSpPr>
            <p:spPr>
              <a:xfrm>
                <a:off x="4805650" y="3305300"/>
                <a:ext cx="172950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7085" extrusionOk="0">
                    <a:moveTo>
                      <a:pt x="6918" y="0"/>
                    </a:moveTo>
                    <a:lnTo>
                      <a:pt x="0" y="4882"/>
                    </a:lnTo>
                    <a:lnTo>
                      <a:pt x="6918" y="7085"/>
                    </a:lnTo>
                    <a:lnTo>
                      <a:pt x="6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9"/>
              <p:cNvSpPr/>
              <p:nvPr/>
            </p:nvSpPr>
            <p:spPr>
              <a:xfrm>
                <a:off x="4858325" y="3305300"/>
                <a:ext cx="120275" cy="177125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7085" extrusionOk="0">
                    <a:moveTo>
                      <a:pt x="4811" y="0"/>
                    </a:moveTo>
                    <a:cubicBezTo>
                      <a:pt x="4811" y="0"/>
                      <a:pt x="1" y="2572"/>
                      <a:pt x="560" y="4394"/>
                    </a:cubicBezTo>
                    <a:cubicBezTo>
                      <a:pt x="1108" y="6215"/>
                      <a:pt x="4811" y="7085"/>
                      <a:pt x="4811" y="7085"/>
                    </a:cubicBez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9"/>
              <p:cNvSpPr/>
              <p:nvPr/>
            </p:nvSpPr>
            <p:spPr>
              <a:xfrm>
                <a:off x="4927800" y="3737775"/>
                <a:ext cx="9050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457" extrusionOk="0">
                    <a:moveTo>
                      <a:pt x="822" y="0"/>
                    </a:moveTo>
                    <a:cubicBezTo>
                      <a:pt x="253" y="0"/>
                      <a:pt x="1" y="808"/>
                      <a:pt x="567" y="1108"/>
                    </a:cubicBezTo>
                    <a:cubicBezTo>
                      <a:pt x="1041" y="1355"/>
                      <a:pt x="1518" y="1456"/>
                      <a:pt x="1979" y="1456"/>
                    </a:cubicBezTo>
                    <a:cubicBezTo>
                      <a:pt x="2318" y="1456"/>
                      <a:pt x="2648" y="1402"/>
                      <a:pt x="2961" y="1311"/>
                    </a:cubicBezTo>
                    <a:cubicBezTo>
                      <a:pt x="3619" y="1123"/>
                      <a:pt x="3453" y="167"/>
                      <a:pt x="2794" y="167"/>
                    </a:cubicBezTo>
                    <a:cubicBezTo>
                      <a:pt x="2786" y="167"/>
                      <a:pt x="2778" y="168"/>
                      <a:pt x="2770" y="168"/>
                    </a:cubicBezTo>
                    <a:cubicBezTo>
                      <a:pt x="2683" y="171"/>
                      <a:pt x="2597" y="172"/>
                      <a:pt x="2512" y="172"/>
                    </a:cubicBezTo>
                    <a:cubicBezTo>
                      <a:pt x="1943" y="172"/>
                      <a:pt x="1414" y="106"/>
                      <a:pt x="948" y="13"/>
                    </a:cubicBezTo>
                    <a:cubicBezTo>
                      <a:pt x="905" y="4"/>
                      <a:pt x="863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59"/>
              <p:cNvSpPr/>
              <p:nvPr/>
            </p:nvSpPr>
            <p:spPr>
              <a:xfrm>
                <a:off x="4845825" y="3010025"/>
                <a:ext cx="2721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9812" extrusionOk="0">
                    <a:moveTo>
                      <a:pt x="3222" y="0"/>
                    </a:moveTo>
                    <a:cubicBezTo>
                      <a:pt x="3193" y="0"/>
                      <a:pt x="3164" y="16"/>
                      <a:pt x="3156" y="48"/>
                    </a:cubicBezTo>
                    <a:lnTo>
                      <a:pt x="25" y="9192"/>
                    </a:lnTo>
                    <a:cubicBezTo>
                      <a:pt x="1" y="9240"/>
                      <a:pt x="36" y="9287"/>
                      <a:pt x="84" y="9287"/>
                    </a:cubicBezTo>
                    <a:lnTo>
                      <a:pt x="10788" y="9811"/>
                    </a:lnTo>
                    <a:cubicBezTo>
                      <a:pt x="10847" y="9811"/>
                      <a:pt x="10883" y="9752"/>
                      <a:pt x="10859" y="9704"/>
                    </a:cubicBezTo>
                    <a:lnTo>
                      <a:pt x="7192" y="2906"/>
                    </a:lnTo>
                    <a:cubicBezTo>
                      <a:pt x="7180" y="2894"/>
                      <a:pt x="7180" y="2882"/>
                      <a:pt x="7168" y="2882"/>
                    </a:cubicBezTo>
                    <a:lnTo>
                      <a:pt x="3263" y="12"/>
                    </a:lnTo>
                    <a:cubicBezTo>
                      <a:pt x="3251" y="4"/>
                      <a:pt x="3237" y="0"/>
                      <a:pt x="3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59"/>
              <p:cNvSpPr/>
              <p:nvPr/>
            </p:nvSpPr>
            <p:spPr>
              <a:xfrm>
                <a:off x="5025325" y="3082350"/>
                <a:ext cx="931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6919" extrusionOk="0">
                    <a:moveTo>
                      <a:pt x="0" y="1"/>
                    </a:moveTo>
                    <a:lnTo>
                      <a:pt x="1655" y="6823"/>
                    </a:lnTo>
                    <a:lnTo>
                      <a:pt x="3727" y="6918"/>
                    </a:lnTo>
                    <a:cubicBezTo>
                      <a:pt x="3727" y="5859"/>
                      <a:pt x="2131" y="185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2" name="Google Shape;2262;p59"/>
            <p:cNvGrpSpPr/>
            <p:nvPr/>
          </p:nvGrpSpPr>
          <p:grpSpPr>
            <a:xfrm>
              <a:off x="1944351" y="2905626"/>
              <a:ext cx="476593" cy="602413"/>
              <a:chOff x="5952688" y="1765743"/>
              <a:chExt cx="988987" cy="1250080"/>
            </a:xfrm>
          </p:grpSpPr>
          <p:sp>
            <p:nvSpPr>
              <p:cNvPr id="2263" name="Google Shape;2263;p59"/>
              <p:cNvSpPr/>
              <p:nvPr/>
            </p:nvSpPr>
            <p:spPr>
              <a:xfrm rot="-5400000">
                <a:off x="5822141" y="1896289"/>
                <a:ext cx="1250080" cy="988987"/>
              </a:xfrm>
              <a:custGeom>
                <a:avLst/>
                <a:gdLst/>
                <a:ahLst/>
                <a:cxnLst/>
                <a:rect l="l" t="t" r="r" b="b"/>
                <a:pathLst>
                  <a:path w="39840" h="31519" extrusionOk="0">
                    <a:moveTo>
                      <a:pt x="18077" y="1"/>
                    </a:moveTo>
                    <a:cubicBezTo>
                      <a:pt x="14423" y="1"/>
                      <a:pt x="11764" y="877"/>
                      <a:pt x="11764" y="877"/>
                    </a:cubicBezTo>
                    <a:cubicBezTo>
                      <a:pt x="3680" y="2627"/>
                      <a:pt x="1" y="16820"/>
                      <a:pt x="11943" y="21796"/>
                    </a:cubicBezTo>
                    <a:cubicBezTo>
                      <a:pt x="18836" y="24654"/>
                      <a:pt x="14967" y="31167"/>
                      <a:pt x="24801" y="31512"/>
                    </a:cubicBezTo>
                    <a:cubicBezTo>
                      <a:pt x="24922" y="31516"/>
                      <a:pt x="25042" y="31518"/>
                      <a:pt x="25161" y="31518"/>
                    </a:cubicBezTo>
                    <a:cubicBezTo>
                      <a:pt x="34683" y="31518"/>
                      <a:pt x="39839" y="18463"/>
                      <a:pt x="34136" y="8985"/>
                    </a:cubicBezTo>
                    <a:cubicBezTo>
                      <a:pt x="29680" y="1581"/>
                      <a:pt x="22982" y="1"/>
                      <a:pt x="180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9"/>
              <p:cNvSpPr/>
              <p:nvPr/>
            </p:nvSpPr>
            <p:spPr>
              <a:xfrm flipH="1">
                <a:off x="6158591" y="2025050"/>
                <a:ext cx="418494" cy="731533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5" name="Google Shape;2265;p59"/>
          <p:cNvGrpSpPr/>
          <p:nvPr/>
        </p:nvGrpSpPr>
        <p:grpSpPr>
          <a:xfrm>
            <a:off x="6995392" y="2765701"/>
            <a:ext cx="1597888" cy="1842747"/>
            <a:chOff x="6053142" y="2765701"/>
            <a:chExt cx="1597888" cy="1842747"/>
          </a:xfrm>
        </p:grpSpPr>
        <p:grpSp>
          <p:nvGrpSpPr>
            <p:cNvPr id="2266" name="Google Shape;2266;p59"/>
            <p:cNvGrpSpPr/>
            <p:nvPr/>
          </p:nvGrpSpPr>
          <p:grpSpPr>
            <a:xfrm>
              <a:off x="6053142" y="2765701"/>
              <a:ext cx="1597888" cy="1842747"/>
              <a:chOff x="3145625" y="1260000"/>
              <a:chExt cx="1241850" cy="1432150"/>
            </a:xfrm>
          </p:grpSpPr>
          <p:sp>
            <p:nvSpPr>
              <p:cNvPr id="2267" name="Google Shape;2267;p59"/>
              <p:cNvSpPr/>
              <p:nvPr/>
            </p:nvSpPr>
            <p:spPr>
              <a:xfrm>
                <a:off x="3145625" y="1283325"/>
                <a:ext cx="1241850" cy="1408825"/>
              </a:xfrm>
              <a:custGeom>
                <a:avLst/>
                <a:gdLst/>
                <a:ahLst/>
                <a:cxnLst/>
                <a:rect l="l" t="t" r="r" b="b"/>
                <a:pathLst>
                  <a:path w="49674" h="56353" extrusionOk="0">
                    <a:moveTo>
                      <a:pt x="24875" y="0"/>
                    </a:moveTo>
                    <a:cubicBezTo>
                      <a:pt x="24850" y="0"/>
                      <a:pt x="24826" y="0"/>
                      <a:pt x="24801" y="0"/>
                    </a:cubicBezTo>
                    <a:cubicBezTo>
                      <a:pt x="12764" y="60"/>
                      <a:pt x="8918" y="5192"/>
                      <a:pt x="7525" y="8894"/>
                    </a:cubicBezTo>
                    <a:cubicBezTo>
                      <a:pt x="6573" y="11430"/>
                      <a:pt x="5370" y="16931"/>
                      <a:pt x="4703" y="20170"/>
                    </a:cubicBezTo>
                    <a:cubicBezTo>
                      <a:pt x="4429" y="21479"/>
                      <a:pt x="5430" y="22706"/>
                      <a:pt x="6763" y="22706"/>
                    </a:cubicBezTo>
                    <a:cubicBezTo>
                      <a:pt x="7942" y="22706"/>
                      <a:pt x="8882" y="23658"/>
                      <a:pt x="8870" y="24837"/>
                    </a:cubicBezTo>
                    <a:cubicBezTo>
                      <a:pt x="8823" y="27790"/>
                      <a:pt x="8823" y="32790"/>
                      <a:pt x="9299" y="33338"/>
                    </a:cubicBezTo>
                    <a:cubicBezTo>
                      <a:pt x="9866" y="33982"/>
                      <a:pt x="12188" y="34078"/>
                      <a:pt x="14430" y="34078"/>
                    </a:cubicBezTo>
                    <a:cubicBezTo>
                      <a:pt x="15380" y="34078"/>
                      <a:pt x="16316" y="34060"/>
                      <a:pt x="17098" y="34060"/>
                    </a:cubicBezTo>
                    <a:cubicBezTo>
                      <a:pt x="18188" y="34060"/>
                      <a:pt x="18978" y="34094"/>
                      <a:pt x="19086" y="34255"/>
                    </a:cubicBezTo>
                    <a:cubicBezTo>
                      <a:pt x="19444" y="34797"/>
                      <a:pt x="24261" y="45155"/>
                      <a:pt x="8224" y="45155"/>
                    </a:cubicBezTo>
                    <a:cubicBezTo>
                      <a:pt x="7730" y="45155"/>
                      <a:pt x="7215" y="45145"/>
                      <a:pt x="6680" y="45125"/>
                    </a:cubicBezTo>
                    <a:cubicBezTo>
                      <a:pt x="6611" y="45123"/>
                      <a:pt x="6543" y="45121"/>
                      <a:pt x="6475" y="45121"/>
                    </a:cubicBezTo>
                    <a:cubicBezTo>
                      <a:pt x="2039" y="45121"/>
                      <a:pt x="577" y="50465"/>
                      <a:pt x="143" y="53995"/>
                    </a:cubicBezTo>
                    <a:cubicBezTo>
                      <a:pt x="0" y="55257"/>
                      <a:pt x="977" y="56353"/>
                      <a:pt x="2239" y="56353"/>
                    </a:cubicBezTo>
                    <a:lnTo>
                      <a:pt x="47470" y="56353"/>
                    </a:lnTo>
                    <a:cubicBezTo>
                      <a:pt x="48697" y="56353"/>
                      <a:pt x="49673" y="55305"/>
                      <a:pt x="49578" y="54090"/>
                    </a:cubicBezTo>
                    <a:cubicBezTo>
                      <a:pt x="49387" y="51638"/>
                      <a:pt x="48661" y="47792"/>
                      <a:pt x="46161" y="45601"/>
                    </a:cubicBezTo>
                    <a:cubicBezTo>
                      <a:pt x="44327" y="44006"/>
                      <a:pt x="33612" y="45018"/>
                      <a:pt x="32885" y="43351"/>
                    </a:cubicBezTo>
                    <a:cubicBezTo>
                      <a:pt x="31195" y="39434"/>
                      <a:pt x="31159" y="34481"/>
                      <a:pt x="36005" y="29552"/>
                    </a:cubicBezTo>
                    <a:cubicBezTo>
                      <a:pt x="41913" y="23536"/>
                      <a:pt x="41162" y="0"/>
                      <a:pt x="24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9"/>
              <p:cNvSpPr/>
              <p:nvPr/>
            </p:nvSpPr>
            <p:spPr>
              <a:xfrm>
                <a:off x="3402200" y="1260000"/>
                <a:ext cx="812625" cy="1246475"/>
              </a:xfrm>
              <a:custGeom>
                <a:avLst/>
                <a:gdLst/>
                <a:ahLst/>
                <a:cxnLst/>
                <a:rect l="l" t="t" r="r" b="b"/>
                <a:pathLst>
                  <a:path w="32505" h="49859" extrusionOk="0">
                    <a:moveTo>
                      <a:pt x="11872" y="0"/>
                    </a:moveTo>
                    <a:cubicBezTo>
                      <a:pt x="4796" y="0"/>
                      <a:pt x="1580" y="3584"/>
                      <a:pt x="1132" y="4160"/>
                    </a:cubicBezTo>
                    <a:cubicBezTo>
                      <a:pt x="1096" y="4196"/>
                      <a:pt x="370" y="5291"/>
                      <a:pt x="393" y="5351"/>
                    </a:cubicBezTo>
                    <a:cubicBezTo>
                      <a:pt x="524" y="5934"/>
                      <a:pt x="0" y="5327"/>
                      <a:pt x="2179" y="8172"/>
                    </a:cubicBezTo>
                    <a:cubicBezTo>
                      <a:pt x="6489" y="13828"/>
                      <a:pt x="8430" y="17400"/>
                      <a:pt x="13812" y="24341"/>
                    </a:cubicBezTo>
                    <a:cubicBezTo>
                      <a:pt x="13948" y="24515"/>
                      <a:pt x="14050" y="24587"/>
                      <a:pt x="14130" y="24587"/>
                    </a:cubicBezTo>
                    <a:cubicBezTo>
                      <a:pt x="14494" y="24587"/>
                      <a:pt x="14405" y="23112"/>
                      <a:pt x="14993" y="23112"/>
                    </a:cubicBezTo>
                    <a:cubicBezTo>
                      <a:pt x="15239" y="23112"/>
                      <a:pt x="15604" y="23370"/>
                      <a:pt x="16169" y="24103"/>
                    </a:cubicBezTo>
                    <a:cubicBezTo>
                      <a:pt x="17974" y="26444"/>
                      <a:pt x="18574" y="28031"/>
                      <a:pt x="17241" y="28031"/>
                    </a:cubicBezTo>
                    <a:cubicBezTo>
                      <a:pt x="16710" y="28031"/>
                      <a:pt x="15872" y="27779"/>
                      <a:pt x="14681" y="27222"/>
                    </a:cubicBezTo>
                    <a:cubicBezTo>
                      <a:pt x="14680" y="27222"/>
                      <a:pt x="14679" y="27222"/>
                      <a:pt x="14679" y="27222"/>
                    </a:cubicBezTo>
                    <a:cubicBezTo>
                      <a:pt x="14563" y="27222"/>
                      <a:pt x="14645" y="31605"/>
                      <a:pt x="14645" y="31735"/>
                    </a:cubicBezTo>
                    <a:cubicBezTo>
                      <a:pt x="14633" y="31997"/>
                      <a:pt x="14609" y="32413"/>
                      <a:pt x="14574" y="32949"/>
                    </a:cubicBezTo>
                    <a:cubicBezTo>
                      <a:pt x="14347" y="35700"/>
                      <a:pt x="13478" y="41522"/>
                      <a:pt x="10228" y="44439"/>
                    </a:cubicBezTo>
                    <a:cubicBezTo>
                      <a:pt x="6251" y="47999"/>
                      <a:pt x="7192" y="48963"/>
                      <a:pt x="7382" y="49844"/>
                    </a:cubicBezTo>
                    <a:cubicBezTo>
                      <a:pt x="7384" y="49854"/>
                      <a:pt x="7647" y="49858"/>
                      <a:pt x="8099" y="49858"/>
                    </a:cubicBezTo>
                    <a:cubicBezTo>
                      <a:pt x="10966" y="49858"/>
                      <a:pt x="21453" y="49689"/>
                      <a:pt x="21515" y="49689"/>
                    </a:cubicBezTo>
                    <a:cubicBezTo>
                      <a:pt x="22481" y="49777"/>
                      <a:pt x="23340" y="49819"/>
                      <a:pt x="24105" y="49819"/>
                    </a:cubicBezTo>
                    <a:cubicBezTo>
                      <a:pt x="31125" y="49819"/>
                      <a:pt x="30197" y="46304"/>
                      <a:pt x="30111" y="42558"/>
                    </a:cubicBezTo>
                    <a:cubicBezTo>
                      <a:pt x="30111" y="42546"/>
                      <a:pt x="30111" y="42534"/>
                      <a:pt x="30111" y="42534"/>
                    </a:cubicBezTo>
                    <a:cubicBezTo>
                      <a:pt x="30992" y="36616"/>
                      <a:pt x="30469" y="24436"/>
                      <a:pt x="30707" y="21769"/>
                    </a:cubicBezTo>
                    <a:cubicBezTo>
                      <a:pt x="31016" y="18495"/>
                      <a:pt x="32505" y="4982"/>
                      <a:pt x="19360" y="1160"/>
                    </a:cubicBezTo>
                    <a:cubicBezTo>
                      <a:pt x="16493" y="326"/>
                      <a:pt x="14007" y="0"/>
                      <a:pt x="118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9"/>
              <p:cNvSpPr/>
              <p:nvPr/>
            </p:nvSpPr>
            <p:spPr>
              <a:xfrm>
                <a:off x="3429575" y="1599200"/>
                <a:ext cx="15242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174" extrusionOk="0">
                    <a:moveTo>
                      <a:pt x="193" y="1"/>
                    </a:moveTo>
                    <a:cubicBezTo>
                      <a:pt x="96" y="1"/>
                      <a:pt x="1" y="76"/>
                      <a:pt x="1" y="188"/>
                    </a:cubicBezTo>
                    <a:lnTo>
                      <a:pt x="1" y="5987"/>
                    </a:lnTo>
                    <a:cubicBezTo>
                      <a:pt x="1" y="6097"/>
                      <a:pt x="94" y="6174"/>
                      <a:pt x="194" y="6174"/>
                    </a:cubicBezTo>
                    <a:cubicBezTo>
                      <a:pt x="213" y="6174"/>
                      <a:pt x="232" y="6171"/>
                      <a:pt x="251" y="6165"/>
                    </a:cubicBezTo>
                    <a:lnTo>
                      <a:pt x="5918" y="4368"/>
                    </a:lnTo>
                    <a:cubicBezTo>
                      <a:pt x="6073" y="4320"/>
                      <a:pt x="6097" y="4117"/>
                      <a:pt x="5978" y="4034"/>
                    </a:cubicBezTo>
                    <a:lnTo>
                      <a:pt x="298" y="34"/>
                    </a:lnTo>
                    <a:cubicBezTo>
                      <a:pt x="266" y="11"/>
                      <a:pt x="230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9"/>
              <p:cNvSpPr/>
              <p:nvPr/>
            </p:nvSpPr>
            <p:spPr>
              <a:xfrm>
                <a:off x="3429575" y="1599625"/>
                <a:ext cx="71775" cy="15227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6091" extrusionOk="0">
                    <a:moveTo>
                      <a:pt x="189" y="0"/>
                    </a:moveTo>
                    <a:cubicBezTo>
                      <a:pt x="90" y="0"/>
                      <a:pt x="1" y="74"/>
                      <a:pt x="1" y="183"/>
                    </a:cubicBezTo>
                    <a:lnTo>
                      <a:pt x="1" y="5898"/>
                    </a:lnTo>
                    <a:cubicBezTo>
                      <a:pt x="1" y="6015"/>
                      <a:pt x="95" y="6091"/>
                      <a:pt x="193" y="6091"/>
                    </a:cubicBezTo>
                    <a:cubicBezTo>
                      <a:pt x="225" y="6091"/>
                      <a:pt x="257" y="6083"/>
                      <a:pt x="287" y="6065"/>
                    </a:cubicBezTo>
                    <a:cubicBezTo>
                      <a:pt x="846" y="5708"/>
                      <a:pt x="2084" y="4815"/>
                      <a:pt x="2465" y="3553"/>
                    </a:cubicBezTo>
                    <a:cubicBezTo>
                      <a:pt x="2870" y="2231"/>
                      <a:pt x="1049" y="624"/>
                      <a:pt x="310" y="40"/>
                    </a:cubicBezTo>
                    <a:cubicBezTo>
                      <a:pt x="272" y="13"/>
                      <a:pt x="230" y="0"/>
                      <a:pt x="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9"/>
              <p:cNvSpPr/>
              <p:nvPr/>
            </p:nvSpPr>
            <p:spPr>
              <a:xfrm>
                <a:off x="3401150" y="1963700"/>
                <a:ext cx="139125" cy="4417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1767" extrusionOk="0">
                    <a:moveTo>
                      <a:pt x="5317" y="1"/>
                    </a:moveTo>
                    <a:cubicBezTo>
                      <a:pt x="5294" y="1"/>
                      <a:pt x="5270" y="5"/>
                      <a:pt x="5245" y="15"/>
                    </a:cubicBezTo>
                    <a:cubicBezTo>
                      <a:pt x="4632" y="274"/>
                      <a:pt x="3613" y="602"/>
                      <a:pt x="2375" y="602"/>
                    </a:cubicBezTo>
                    <a:cubicBezTo>
                      <a:pt x="1738" y="602"/>
                      <a:pt x="1044" y="515"/>
                      <a:pt x="316" y="289"/>
                    </a:cubicBezTo>
                    <a:cubicBezTo>
                      <a:pt x="294" y="280"/>
                      <a:pt x="273" y="277"/>
                      <a:pt x="252" y="277"/>
                    </a:cubicBezTo>
                    <a:cubicBezTo>
                      <a:pt x="97" y="277"/>
                      <a:pt x="1" y="495"/>
                      <a:pt x="138" y="610"/>
                    </a:cubicBezTo>
                    <a:cubicBezTo>
                      <a:pt x="771" y="1129"/>
                      <a:pt x="1774" y="1766"/>
                      <a:pt x="2878" y="1766"/>
                    </a:cubicBezTo>
                    <a:cubicBezTo>
                      <a:pt x="3724" y="1766"/>
                      <a:pt x="4629" y="1391"/>
                      <a:pt x="5472" y="301"/>
                    </a:cubicBezTo>
                    <a:cubicBezTo>
                      <a:pt x="5564" y="177"/>
                      <a:pt x="5461" y="1"/>
                      <a:pt x="5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2" name="Google Shape;2272;p59"/>
            <p:cNvSpPr/>
            <p:nvPr/>
          </p:nvSpPr>
          <p:spPr>
            <a:xfrm>
              <a:off x="6605201" y="2895249"/>
              <a:ext cx="586644" cy="464117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3" name="Google Shape;2273;p59"/>
            <p:cNvGrpSpPr/>
            <p:nvPr/>
          </p:nvGrpSpPr>
          <p:grpSpPr>
            <a:xfrm>
              <a:off x="6790919" y="2935377"/>
              <a:ext cx="259431" cy="331861"/>
              <a:chOff x="3759525" y="1247900"/>
              <a:chExt cx="542063" cy="693400"/>
            </a:xfrm>
          </p:grpSpPr>
          <p:sp>
            <p:nvSpPr>
              <p:cNvPr id="2274" name="Google Shape;2274;p59"/>
              <p:cNvSpPr/>
              <p:nvPr/>
            </p:nvSpPr>
            <p:spPr>
              <a:xfrm>
                <a:off x="4095863" y="1247900"/>
                <a:ext cx="205725" cy="673625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26945" extrusionOk="0">
                    <a:moveTo>
                      <a:pt x="3001" y="0"/>
                    </a:moveTo>
                    <a:lnTo>
                      <a:pt x="1" y="1822"/>
                    </a:lnTo>
                    <a:lnTo>
                      <a:pt x="668" y="16776"/>
                    </a:lnTo>
                    <a:lnTo>
                      <a:pt x="5775" y="11323"/>
                    </a:lnTo>
                    <a:lnTo>
                      <a:pt x="8109" y="26658"/>
                    </a:lnTo>
                    <a:lnTo>
                      <a:pt x="8228" y="26944"/>
                    </a:lnTo>
                    <a:lnTo>
                      <a:pt x="7466" y="6549"/>
                    </a:lnTo>
                    <a:lnTo>
                      <a:pt x="2239" y="13133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9"/>
              <p:cNvSpPr/>
              <p:nvPr/>
            </p:nvSpPr>
            <p:spPr>
              <a:xfrm>
                <a:off x="3759525" y="1320375"/>
                <a:ext cx="304825" cy="62092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24837" extrusionOk="0">
                    <a:moveTo>
                      <a:pt x="4084" y="0"/>
                    </a:moveTo>
                    <a:lnTo>
                      <a:pt x="0" y="2477"/>
                    </a:lnTo>
                    <a:lnTo>
                      <a:pt x="3441" y="18145"/>
                    </a:lnTo>
                    <a:lnTo>
                      <a:pt x="7703" y="13764"/>
                    </a:lnTo>
                    <a:lnTo>
                      <a:pt x="12192" y="24836"/>
                    </a:lnTo>
                    <a:lnTo>
                      <a:pt x="9858" y="9501"/>
                    </a:lnTo>
                    <a:lnTo>
                      <a:pt x="4751" y="14954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6" name="Google Shape;2276;p59"/>
          <p:cNvGrpSpPr/>
          <p:nvPr/>
        </p:nvGrpSpPr>
        <p:grpSpPr>
          <a:xfrm>
            <a:off x="4886716" y="2514095"/>
            <a:ext cx="1423299" cy="2101525"/>
            <a:chOff x="3805916" y="2506895"/>
            <a:chExt cx="1423299" cy="2101525"/>
          </a:xfrm>
        </p:grpSpPr>
        <p:grpSp>
          <p:nvGrpSpPr>
            <p:cNvPr id="2277" name="Google Shape;2277;p59"/>
            <p:cNvGrpSpPr/>
            <p:nvPr/>
          </p:nvGrpSpPr>
          <p:grpSpPr>
            <a:xfrm>
              <a:off x="3805916" y="2506895"/>
              <a:ext cx="1423299" cy="2101525"/>
              <a:chOff x="1637100" y="1010450"/>
              <a:chExt cx="1151350" cy="1699850"/>
            </a:xfrm>
          </p:grpSpPr>
          <p:sp>
            <p:nvSpPr>
              <p:cNvPr id="2278" name="Google Shape;2278;p59"/>
              <p:cNvSpPr/>
              <p:nvPr/>
            </p:nvSpPr>
            <p:spPr>
              <a:xfrm>
                <a:off x="1637100" y="1047575"/>
                <a:ext cx="1151350" cy="1662725"/>
              </a:xfrm>
              <a:custGeom>
                <a:avLst/>
                <a:gdLst/>
                <a:ahLst/>
                <a:cxnLst/>
                <a:rect l="l" t="t" r="r" b="b"/>
                <a:pathLst>
                  <a:path w="46054" h="66509" extrusionOk="0">
                    <a:moveTo>
                      <a:pt x="22876" y="1"/>
                    </a:moveTo>
                    <a:cubicBezTo>
                      <a:pt x="22855" y="1"/>
                      <a:pt x="22834" y="1"/>
                      <a:pt x="22813" y="1"/>
                    </a:cubicBezTo>
                    <a:cubicBezTo>
                      <a:pt x="12204" y="48"/>
                      <a:pt x="8823" y="4573"/>
                      <a:pt x="7608" y="7835"/>
                    </a:cubicBezTo>
                    <a:cubicBezTo>
                      <a:pt x="6382" y="11097"/>
                      <a:pt x="7144" y="19944"/>
                      <a:pt x="7144" y="19944"/>
                    </a:cubicBezTo>
                    <a:lnTo>
                      <a:pt x="8823" y="19979"/>
                    </a:lnTo>
                    <a:cubicBezTo>
                      <a:pt x="8823" y="19979"/>
                      <a:pt x="8632" y="26099"/>
                      <a:pt x="9228" y="26790"/>
                    </a:cubicBezTo>
                    <a:cubicBezTo>
                      <a:pt x="10228" y="27933"/>
                      <a:pt x="17443" y="29659"/>
                      <a:pt x="17776" y="30147"/>
                    </a:cubicBezTo>
                    <a:cubicBezTo>
                      <a:pt x="18015" y="30504"/>
                      <a:pt x="19015" y="35874"/>
                      <a:pt x="16181" y="39720"/>
                    </a:cubicBezTo>
                    <a:cubicBezTo>
                      <a:pt x="14776" y="41625"/>
                      <a:pt x="9573" y="41565"/>
                      <a:pt x="5656" y="42839"/>
                    </a:cubicBezTo>
                    <a:cubicBezTo>
                      <a:pt x="0" y="44673"/>
                      <a:pt x="977" y="64235"/>
                      <a:pt x="977" y="66509"/>
                    </a:cubicBezTo>
                    <a:lnTo>
                      <a:pt x="45780" y="66390"/>
                    </a:lnTo>
                    <a:cubicBezTo>
                      <a:pt x="45780" y="66390"/>
                      <a:pt x="46054" y="46983"/>
                      <a:pt x="42637" y="44006"/>
                    </a:cubicBezTo>
                    <a:cubicBezTo>
                      <a:pt x="41029" y="42601"/>
                      <a:pt x="30147" y="42839"/>
                      <a:pt x="29921" y="38148"/>
                    </a:cubicBezTo>
                    <a:cubicBezTo>
                      <a:pt x="29742" y="34398"/>
                      <a:pt x="29349" y="30612"/>
                      <a:pt x="33731" y="26397"/>
                    </a:cubicBezTo>
                    <a:cubicBezTo>
                      <a:pt x="40246" y="20120"/>
                      <a:pt x="37216" y="1"/>
                      <a:pt x="228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59"/>
              <p:cNvSpPr/>
              <p:nvPr/>
            </p:nvSpPr>
            <p:spPr>
              <a:xfrm>
                <a:off x="1885750" y="1010450"/>
                <a:ext cx="790775" cy="784900"/>
              </a:xfrm>
              <a:custGeom>
                <a:avLst/>
                <a:gdLst/>
                <a:ahLst/>
                <a:cxnLst/>
                <a:rect l="l" t="t" r="r" b="b"/>
                <a:pathLst>
                  <a:path w="31631" h="31396" extrusionOk="0">
                    <a:moveTo>
                      <a:pt x="11028" y="0"/>
                    </a:moveTo>
                    <a:cubicBezTo>
                      <a:pt x="9866" y="0"/>
                      <a:pt x="8707" y="107"/>
                      <a:pt x="7568" y="319"/>
                    </a:cubicBezTo>
                    <a:cubicBezTo>
                      <a:pt x="0" y="1720"/>
                      <a:pt x="263" y="4749"/>
                      <a:pt x="960" y="4749"/>
                    </a:cubicBezTo>
                    <a:cubicBezTo>
                      <a:pt x="968" y="4749"/>
                      <a:pt x="976" y="4749"/>
                      <a:pt x="984" y="4748"/>
                    </a:cubicBezTo>
                    <a:lnTo>
                      <a:pt x="984" y="4748"/>
                    </a:lnTo>
                    <a:cubicBezTo>
                      <a:pt x="984" y="4748"/>
                      <a:pt x="746" y="7736"/>
                      <a:pt x="2092" y="10142"/>
                    </a:cubicBezTo>
                    <a:cubicBezTo>
                      <a:pt x="4307" y="14110"/>
                      <a:pt x="10837" y="21153"/>
                      <a:pt x="11987" y="21153"/>
                    </a:cubicBezTo>
                    <a:cubicBezTo>
                      <a:pt x="12024" y="21153"/>
                      <a:pt x="12055" y="21146"/>
                      <a:pt x="12081" y="21131"/>
                    </a:cubicBezTo>
                    <a:cubicBezTo>
                      <a:pt x="12639" y="20808"/>
                      <a:pt x="13608" y="20100"/>
                      <a:pt x="14546" y="20100"/>
                    </a:cubicBezTo>
                    <a:cubicBezTo>
                      <a:pt x="14989" y="20100"/>
                      <a:pt x="15425" y="20258"/>
                      <a:pt x="15808" y="20690"/>
                    </a:cubicBezTo>
                    <a:cubicBezTo>
                      <a:pt x="17273" y="22344"/>
                      <a:pt x="17653" y="24854"/>
                      <a:pt x="15401" y="24854"/>
                    </a:cubicBezTo>
                    <a:cubicBezTo>
                      <a:pt x="15092" y="24854"/>
                      <a:pt x="14732" y="24806"/>
                      <a:pt x="14319" y="24703"/>
                    </a:cubicBezTo>
                    <a:lnTo>
                      <a:pt x="14319" y="24703"/>
                    </a:lnTo>
                    <a:cubicBezTo>
                      <a:pt x="14319" y="24703"/>
                      <a:pt x="18833" y="31395"/>
                      <a:pt x="20888" y="31395"/>
                    </a:cubicBezTo>
                    <a:cubicBezTo>
                      <a:pt x="20960" y="31395"/>
                      <a:pt x="21029" y="31387"/>
                      <a:pt x="21094" y="31370"/>
                    </a:cubicBezTo>
                    <a:cubicBezTo>
                      <a:pt x="23023" y="30870"/>
                      <a:pt x="31631" y="19214"/>
                      <a:pt x="27738" y="10725"/>
                    </a:cubicBezTo>
                    <a:cubicBezTo>
                      <a:pt x="24422" y="3506"/>
                      <a:pt x="17689" y="0"/>
                      <a:pt x="11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59"/>
              <p:cNvSpPr/>
              <p:nvPr/>
            </p:nvSpPr>
            <p:spPr>
              <a:xfrm>
                <a:off x="1910350" y="1345825"/>
                <a:ext cx="138125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5657" extrusionOk="0">
                    <a:moveTo>
                      <a:pt x="0" y="1"/>
                    </a:moveTo>
                    <a:lnTo>
                      <a:pt x="0" y="5656"/>
                    </a:lnTo>
                    <a:lnTo>
                      <a:pt x="5525" y="38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59"/>
              <p:cNvSpPr/>
              <p:nvPr/>
            </p:nvSpPr>
            <p:spPr>
              <a:xfrm>
                <a:off x="1910350" y="1345825"/>
                <a:ext cx="65200" cy="1414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5657" extrusionOk="0">
                    <a:moveTo>
                      <a:pt x="0" y="1"/>
                    </a:moveTo>
                    <a:lnTo>
                      <a:pt x="0" y="5656"/>
                    </a:lnTo>
                    <a:cubicBezTo>
                      <a:pt x="0" y="5656"/>
                      <a:pt x="1715" y="4751"/>
                      <a:pt x="2167" y="3299"/>
                    </a:cubicBezTo>
                    <a:cubicBezTo>
                      <a:pt x="2608" y="184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59"/>
              <p:cNvSpPr/>
              <p:nvPr/>
            </p:nvSpPr>
            <p:spPr>
              <a:xfrm>
                <a:off x="1926025" y="1642900"/>
                <a:ext cx="10185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1562" extrusionOk="0">
                    <a:moveTo>
                      <a:pt x="1895" y="1"/>
                    </a:moveTo>
                    <a:cubicBezTo>
                      <a:pt x="1338" y="1"/>
                      <a:pt x="783" y="162"/>
                      <a:pt x="302" y="369"/>
                    </a:cubicBezTo>
                    <a:cubicBezTo>
                      <a:pt x="0" y="509"/>
                      <a:pt x="106" y="954"/>
                      <a:pt x="420" y="954"/>
                    </a:cubicBezTo>
                    <a:cubicBezTo>
                      <a:pt x="428" y="954"/>
                      <a:pt x="437" y="953"/>
                      <a:pt x="445" y="953"/>
                    </a:cubicBezTo>
                    <a:cubicBezTo>
                      <a:pt x="524" y="950"/>
                      <a:pt x="603" y="948"/>
                      <a:pt x="681" y="948"/>
                    </a:cubicBezTo>
                    <a:cubicBezTo>
                      <a:pt x="1848" y="948"/>
                      <a:pt x="2884" y="1268"/>
                      <a:pt x="3564" y="1536"/>
                    </a:cubicBezTo>
                    <a:cubicBezTo>
                      <a:pt x="3607" y="1554"/>
                      <a:pt x="3648" y="1562"/>
                      <a:pt x="3687" y="1562"/>
                    </a:cubicBezTo>
                    <a:cubicBezTo>
                      <a:pt x="3915" y="1562"/>
                      <a:pt x="4074" y="1297"/>
                      <a:pt x="3922" y="1084"/>
                    </a:cubicBezTo>
                    <a:cubicBezTo>
                      <a:pt x="3349" y="275"/>
                      <a:pt x="2620" y="1"/>
                      <a:pt x="18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59"/>
              <p:cNvSpPr/>
              <p:nvPr/>
            </p:nvSpPr>
            <p:spPr>
              <a:xfrm>
                <a:off x="1761175" y="1035250"/>
                <a:ext cx="280025" cy="28742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1497" extrusionOk="0">
                    <a:moveTo>
                      <a:pt x="9541" y="0"/>
                    </a:moveTo>
                    <a:cubicBezTo>
                      <a:pt x="8012" y="0"/>
                      <a:pt x="0" y="498"/>
                      <a:pt x="2038" y="11066"/>
                    </a:cubicBezTo>
                    <a:cubicBezTo>
                      <a:pt x="2038" y="11066"/>
                      <a:pt x="3348" y="11497"/>
                      <a:pt x="4913" y="11497"/>
                    </a:cubicBezTo>
                    <a:cubicBezTo>
                      <a:pt x="7663" y="11497"/>
                      <a:pt x="11201" y="10166"/>
                      <a:pt x="9789" y="2827"/>
                    </a:cubicBezTo>
                    <a:lnTo>
                      <a:pt x="9789" y="6"/>
                    </a:lnTo>
                    <a:cubicBezTo>
                      <a:pt x="9789" y="6"/>
                      <a:pt x="9700" y="0"/>
                      <a:pt x="9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4" name="Google Shape;2284;p59"/>
            <p:cNvSpPr/>
            <p:nvPr/>
          </p:nvSpPr>
          <p:spPr>
            <a:xfrm>
              <a:off x="4278576" y="2605624"/>
              <a:ext cx="586644" cy="464117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5" name="Google Shape;2285;p59"/>
            <p:cNvGrpSpPr/>
            <p:nvPr/>
          </p:nvGrpSpPr>
          <p:grpSpPr>
            <a:xfrm>
              <a:off x="4436659" y="2620692"/>
              <a:ext cx="270695" cy="379369"/>
              <a:chOff x="1201025" y="2381975"/>
              <a:chExt cx="379550" cy="531925"/>
            </a:xfrm>
          </p:grpSpPr>
          <p:sp>
            <p:nvSpPr>
              <p:cNvPr id="2286" name="Google Shape;2286;p59"/>
              <p:cNvSpPr/>
              <p:nvPr/>
            </p:nvSpPr>
            <p:spPr>
              <a:xfrm>
                <a:off x="1201025" y="2381975"/>
                <a:ext cx="379550" cy="262400"/>
              </a:xfrm>
              <a:custGeom>
                <a:avLst/>
                <a:gdLst/>
                <a:ahLst/>
                <a:cxnLst/>
                <a:rect l="l" t="t" r="r" b="b"/>
                <a:pathLst>
                  <a:path w="15182" h="10496" extrusionOk="0">
                    <a:moveTo>
                      <a:pt x="7311" y="0"/>
                    </a:moveTo>
                    <a:cubicBezTo>
                      <a:pt x="6263" y="0"/>
                      <a:pt x="5394" y="798"/>
                      <a:pt x="5287" y="1810"/>
                    </a:cubicBezTo>
                    <a:cubicBezTo>
                      <a:pt x="5073" y="1739"/>
                      <a:pt x="4847" y="1691"/>
                      <a:pt x="4597" y="1691"/>
                    </a:cubicBezTo>
                    <a:cubicBezTo>
                      <a:pt x="3477" y="1691"/>
                      <a:pt x="2561" y="2608"/>
                      <a:pt x="2561" y="3727"/>
                    </a:cubicBezTo>
                    <a:cubicBezTo>
                      <a:pt x="2561" y="3727"/>
                      <a:pt x="2572" y="3739"/>
                      <a:pt x="2572" y="3739"/>
                    </a:cubicBezTo>
                    <a:cubicBezTo>
                      <a:pt x="1120" y="3894"/>
                      <a:pt x="1" y="4894"/>
                      <a:pt x="1" y="6120"/>
                    </a:cubicBezTo>
                    <a:cubicBezTo>
                      <a:pt x="1" y="7323"/>
                      <a:pt x="1096" y="8323"/>
                      <a:pt x="2501" y="8489"/>
                    </a:cubicBezTo>
                    <a:cubicBezTo>
                      <a:pt x="2608" y="8739"/>
                      <a:pt x="2751" y="8978"/>
                      <a:pt x="2965" y="9180"/>
                    </a:cubicBezTo>
                    <a:cubicBezTo>
                      <a:pt x="3359" y="9580"/>
                      <a:pt x="3876" y="9781"/>
                      <a:pt x="4393" y="9781"/>
                    </a:cubicBezTo>
                    <a:cubicBezTo>
                      <a:pt x="4844" y="9781"/>
                      <a:pt x="5296" y="9628"/>
                      <a:pt x="5668" y="9323"/>
                    </a:cubicBezTo>
                    <a:cubicBezTo>
                      <a:pt x="5775" y="9537"/>
                      <a:pt x="5906" y="9728"/>
                      <a:pt x="6073" y="9906"/>
                    </a:cubicBezTo>
                    <a:cubicBezTo>
                      <a:pt x="6472" y="10299"/>
                      <a:pt x="6993" y="10496"/>
                      <a:pt x="7514" y="10496"/>
                    </a:cubicBezTo>
                    <a:cubicBezTo>
                      <a:pt x="8034" y="10496"/>
                      <a:pt x="8555" y="10299"/>
                      <a:pt x="8954" y="9906"/>
                    </a:cubicBezTo>
                    <a:cubicBezTo>
                      <a:pt x="9049" y="9799"/>
                      <a:pt x="9145" y="9680"/>
                      <a:pt x="9216" y="9561"/>
                    </a:cubicBezTo>
                    <a:cubicBezTo>
                      <a:pt x="9504" y="9705"/>
                      <a:pt x="9819" y="9777"/>
                      <a:pt x="10133" y="9777"/>
                    </a:cubicBezTo>
                    <a:cubicBezTo>
                      <a:pt x="10652" y="9777"/>
                      <a:pt x="11169" y="9580"/>
                      <a:pt x="11562" y="9180"/>
                    </a:cubicBezTo>
                    <a:cubicBezTo>
                      <a:pt x="11764" y="8990"/>
                      <a:pt x="11919" y="8751"/>
                      <a:pt x="12014" y="8513"/>
                    </a:cubicBezTo>
                    <a:lnTo>
                      <a:pt x="12264" y="8513"/>
                    </a:lnTo>
                    <a:cubicBezTo>
                      <a:pt x="13872" y="8513"/>
                      <a:pt x="15181" y="7442"/>
                      <a:pt x="15181" y="6120"/>
                    </a:cubicBezTo>
                    <a:cubicBezTo>
                      <a:pt x="15181" y="4822"/>
                      <a:pt x="13931" y="3775"/>
                      <a:pt x="12359" y="3727"/>
                    </a:cubicBezTo>
                    <a:cubicBezTo>
                      <a:pt x="12359" y="2608"/>
                      <a:pt x="11455" y="1691"/>
                      <a:pt x="10335" y="1691"/>
                    </a:cubicBezTo>
                    <a:cubicBezTo>
                      <a:pt x="9966" y="1691"/>
                      <a:pt x="9633" y="1786"/>
                      <a:pt x="9335" y="1953"/>
                    </a:cubicBezTo>
                    <a:cubicBezTo>
                      <a:pt x="9300" y="869"/>
                      <a:pt x="8407" y="0"/>
                      <a:pt x="7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59"/>
              <p:cNvSpPr/>
              <p:nvPr/>
            </p:nvSpPr>
            <p:spPr>
              <a:xfrm>
                <a:off x="1324850" y="2659975"/>
                <a:ext cx="145275" cy="2539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8" name="Google Shape;2288;p59"/>
          <p:cNvGrpSpPr/>
          <p:nvPr/>
        </p:nvGrpSpPr>
        <p:grpSpPr>
          <a:xfrm>
            <a:off x="715090" y="2506900"/>
            <a:ext cx="1373702" cy="2115925"/>
            <a:chOff x="942240" y="2506900"/>
            <a:chExt cx="1373702" cy="2115925"/>
          </a:xfrm>
        </p:grpSpPr>
        <p:sp>
          <p:nvSpPr>
            <p:cNvPr id="2289" name="Google Shape;2289;p59"/>
            <p:cNvSpPr/>
            <p:nvPr/>
          </p:nvSpPr>
          <p:spPr>
            <a:xfrm flipH="1">
              <a:off x="942240" y="2706524"/>
              <a:ext cx="1373702" cy="1916300"/>
            </a:xfrm>
            <a:custGeom>
              <a:avLst/>
              <a:gdLst/>
              <a:ahLst/>
              <a:cxnLst/>
              <a:rect l="l" t="t" r="r" b="b"/>
              <a:pathLst>
                <a:path w="70974" h="102514" extrusionOk="0">
                  <a:moveTo>
                    <a:pt x="35238" y="0"/>
                  </a:moveTo>
                  <a:cubicBezTo>
                    <a:pt x="35204" y="0"/>
                    <a:pt x="35170" y="0"/>
                    <a:pt x="35136" y="0"/>
                  </a:cubicBezTo>
                  <a:cubicBezTo>
                    <a:pt x="18801" y="72"/>
                    <a:pt x="13586" y="7049"/>
                    <a:pt x="11704" y="12073"/>
                  </a:cubicBezTo>
                  <a:cubicBezTo>
                    <a:pt x="9823" y="17098"/>
                    <a:pt x="7180" y="30790"/>
                    <a:pt x="7180" y="30790"/>
                  </a:cubicBezTo>
                  <a:lnTo>
                    <a:pt x="13586" y="30790"/>
                  </a:lnTo>
                  <a:cubicBezTo>
                    <a:pt x="13586" y="30790"/>
                    <a:pt x="13193" y="44161"/>
                    <a:pt x="14121" y="45220"/>
                  </a:cubicBezTo>
                  <a:cubicBezTo>
                    <a:pt x="14880" y="46091"/>
                    <a:pt x="18007" y="46220"/>
                    <a:pt x="21035" y="46220"/>
                  </a:cubicBezTo>
                  <a:cubicBezTo>
                    <a:pt x="22315" y="46220"/>
                    <a:pt x="23576" y="46197"/>
                    <a:pt x="24635" y="46197"/>
                  </a:cubicBezTo>
                  <a:cubicBezTo>
                    <a:pt x="26141" y="46197"/>
                    <a:pt x="27236" y="46244"/>
                    <a:pt x="27385" y="46470"/>
                  </a:cubicBezTo>
                  <a:cubicBezTo>
                    <a:pt x="27754" y="47018"/>
                    <a:pt x="29290" y="55293"/>
                    <a:pt x="24932" y="61210"/>
                  </a:cubicBezTo>
                  <a:cubicBezTo>
                    <a:pt x="22765" y="64151"/>
                    <a:pt x="14741" y="64068"/>
                    <a:pt x="8704" y="66032"/>
                  </a:cubicBezTo>
                  <a:cubicBezTo>
                    <a:pt x="1" y="68866"/>
                    <a:pt x="1489" y="99001"/>
                    <a:pt x="1489" y="102513"/>
                  </a:cubicBezTo>
                  <a:lnTo>
                    <a:pt x="70569" y="102334"/>
                  </a:lnTo>
                  <a:cubicBezTo>
                    <a:pt x="70569" y="102334"/>
                    <a:pt x="70974" y="72426"/>
                    <a:pt x="65711" y="67818"/>
                  </a:cubicBezTo>
                  <a:cubicBezTo>
                    <a:pt x="63235" y="65663"/>
                    <a:pt x="46459" y="66032"/>
                    <a:pt x="46114" y="58793"/>
                  </a:cubicBezTo>
                  <a:cubicBezTo>
                    <a:pt x="45828" y="53019"/>
                    <a:pt x="45221" y="47185"/>
                    <a:pt x="51983" y="40672"/>
                  </a:cubicBezTo>
                  <a:cubicBezTo>
                    <a:pt x="62017" y="31007"/>
                    <a:pt x="57344" y="0"/>
                    <a:pt x="35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9"/>
            <p:cNvSpPr/>
            <p:nvPr/>
          </p:nvSpPr>
          <p:spPr>
            <a:xfrm flipH="1">
              <a:off x="1075651" y="2662068"/>
              <a:ext cx="943924" cy="937169"/>
            </a:xfrm>
            <a:custGeom>
              <a:avLst/>
              <a:gdLst/>
              <a:ahLst/>
              <a:cxnLst/>
              <a:rect l="l" t="t" r="r" b="b"/>
              <a:pathLst>
                <a:path w="48769" h="48420" extrusionOk="0">
                  <a:moveTo>
                    <a:pt x="16994" y="0"/>
                  </a:moveTo>
                  <a:cubicBezTo>
                    <a:pt x="15209" y="0"/>
                    <a:pt x="13429" y="163"/>
                    <a:pt x="11680" y="488"/>
                  </a:cubicBezTo>
                  <a:cubicBezTo>
                    <a:pt x="0" y="2654"/>
                    <a:pt x="418" y="7324"/>
                    <a:pt x="1488" y="7324"/>
                  </a:cubicBezTo>
                  <a:cubicBezTo>
                    <a:pt x="1500" y="7324"/>
                    <a:pt x="1512" y="7323"/>
                    <a:pt x="1524" y="7322"/>
                  </a:cubicBezTo>
                  <a:lnTo>
                    <a:pt x="1524" y="7322"/>
                  </a:lnTo>
                  <a:cubicBezTo>
                    <a:pt x="1524" y="7322"/>
                    <a:pt x="1155" y="11918"/>
                    <a:pt x="3227" y="15632"/>
                  </a:cubicBezTo>
                  <a:cubicBezTo>
                    <a:pt x="6666" y="21792"/>
                    <a:pt x="18795" y="35958"/>
                    <a:pt x="20558" y="35958"/>
                  </a:cubicBezTo>
                  <a:cubicBezTo>
                    <a:pt x="20602" y="35958"/>
                    <a:pt x="20639" y="35950"/>
                    <a:pt x="20669" y="35933"/>
                  </a:cubicBezTo>
                  <a:cubicBezTo>
                    <a:pt x="21484" y="35468"/>
                    <a:pt x="24230" y="33643"/>
                    <a:pt x="26342" y="33643"/>
                  </a:cubicBezTo>
                  <a:cubicBezTo>
                    <a:pt x="27531" y="33643"/>
                    <a:pt x="28519" y="34221"/>
                    <a:pt x="28849" y="35944"/>
                  </a:cubicBezTo>
                  <a:cubicBezTo>
                    <a:pt x="29470" y="39212"/>
                    <a:pt x="28864" y="42271"/>
                    <a:pt x="25378" y="42271"/>
                  </a:cubicBezTo>
                  <a:cubicBezTo>
                    <a:pt x="24787" y="42271"/>
                    <a:pt x="24113" y="42183"/>
                    <a:pt x="23348" y="41993"/>
                  </a:cubicBezTo>
                  <a:lnTo>
                    <a:pt x="23348" y="41993"/>
                  </a:lnTo>
                  <a:cubicBezTo>
                    <a:pt x="23348" y="41993"/>
                    <a:pt x="28927" y="48420"/>
                    <a:pt x="32040" y="48420"/>
                  </a:cubicBezTo>
                  <a:cubicBezTo>
                    <a:pt x="32206" y="48420"/>
                    <a:pt x="32365" y="48401"/>
                    <a:pt x="32516" y="48363"/>
                  </a:cubicBezTo>
                  <a:cubicBezTo>
                    <a:pt x="35504" y="47601"/>
                    <a:pt x="48768" y="29622"/>
                    <a:pt x="42767" y="16537"/>
                  </a:cubicBezTo>
                  <a:cubicBezTo>
                    <a:pt x="37655" y="5400"/>
                    <a:pt x="27263" y="0"/>
                    <a:pt x="1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9"/>
            <p:cNvSpPr/>
            <p:nvPr/>
          </p:nvSpPr>
          <p:spPr>
            <a:xfrm flipH="1">
              <a:off x="1825308" y="3062329"/>
              <a:ext cx="164769" cy="168718"/>
            </a:xfrm>
            <a:custGeom>
              <a:avLst/>
              <a:gdLst/>
              <a:ahLst/>
              <a:cxnLst/>
              <a:rect l="l" t="t" r="r" b="b"/>
              <a:pathLst>
                <a:path w="8513" h="8717" extrusionOk="0">
                  <a:moveTo>
                    <a:pt x="0" y="1"/>
                  </a:moveTo>
                  <a:lnTo>
                    <a:pt x="0" y="8716"/>
                  </a:lnTo>
                  <a:lnTo>
                    <a:pt x="8513" y="6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9"/>
            <p:cNvSpPr/>
            <p:nvPr/>
          </p:nvSpPr>
          <p:spPr>
            <a:xfrm flipH="1">
              <a:off x="1912174" y="3062329"/>
              <a:ext cx="77904" cy="168718"/>
            </a:xfrm>
            <a:custGeom>
              <a:avLst/>
              <a:gdLst/>
              <a:ahLst/>
              <a:cxnLst/>
              <a:rect l="l" t="t" r="r" b="b"/>
              <a:pathLst>
                <a:path w="4025" h="8717" extrusionOk="0">
                  <a:moveTo>
                    <a:pt x="0" y="1"/>
                  </a:moveTo>
                  <a:lnTo>
                    <a:pt x="0" y="8716"/>
                  </a:lnTo>
                  <a:cubicBezTo>
                    <a:pt x="0" y="8716"/>
                    <a:pt x="2655" y="7323"/>
                    <a:pt x="3334" y="5085"/>
                  </a:cubicBezTo>
                  <a:cubicBezTo>
                    <a:pt x="4024" y="284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9"/>
            <p:cNvSpPr/>
            <p:nvPr/>
          </p:nvSpPr>
          <p:spPr>
            <a:xfrm flipH="1">
              <a:off x="1875767" y="2691778"/>
              <a:ext cx="318719" cy="381177"/>
            </a:xfrm>
            <a:custGeom>
              <a:avLst/>
              <a:gdLst/>
              <a:ahLst/>
              <a:cxnLst/>
              <a:rect l="l" t="t" r="r" b="b"/>
              <a:pathLst>
                <a:path w="16467" h="19694" extrusionOk="0">
                  <a:moveTo>
                    <a:pt x="16467" y="0"/>
                  </a:moveTo>
                  <a:cubicBezTo>
                    <a:pt x="16467" y="0"/>
                    <a:pt x="0" y="1727"/>
                    <a:pt x="3477" y="19693"/>
                  </a:cubicBezTo>
                  <a:cubicBezTo>
                    <a:pt x="3477" y="19693"/>
                    <a:pt x="6918" y="6239"/>
                    <a:pt x="16467" y="4346"/>
                  </a:cubicBezTo>
                  <a:lnTo>
                    <a:pt x="164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9"/>
            <p:cNvSpPr/>
            <p:nvPr/>
          </p:nvSpPr>
          <p:spPr>
            <a:xfrm>
              <a:off x="1837140" y="3353559"/>
              <a:ext cx="179100" cy="119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9"/>
            <p:cNvSpPr/>
            <p:nvPr/>
          </p:nvSpPr>
          <p:spPr>
            <a:xfrm>
              <a:off x="1064900" y="27656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9"/>
            <p:cNvSpPr/>
            <p:nvPr/>
          </p:nvSpPr>
          <p:spPr>
            <a:xfrm>
              <a:off x="1064900" y="297627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9"/>
            <p:cNvSpPr/>
            <p:nvPr/>
          </p:nvSpPr>
          <p:spPr>
            <a:xfrm>
              <a:off x="1209000" y="260492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9"/>
            <p:cNvSpPr/>
            <p:nvPr/>
          </p:nvSpPr>
          <p:spPr>
            <a:xfrm>
              <a:off x="1416850" y="25356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9"/>
            <p:cNvSpPr/>
            <p:nvPr/>
          </p:nvSpPr>
          <p:spPr>
            <a:xfrm>
              <a:off x="1627525" y="250690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9"/>
            <p:cNvSpPr/>
            <p:nvPr/>
          </p:nvSpPr>
          <p:spPr>
            <a:xfrm>
              <a:off x="1808350" y="25717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9"/>
            <p:cNvSpPr/>
            <p:nvPr/>
          </p:nvSpPr>
          <p:spPr>
            <a:xfrm>
              <a:off x="1999750" y="2698100"/>
              <a:ext cx="208800" cy="20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9"/>
            <p:cNvSpPr/>
            <p:nvPr/>
          </p:nvSpPr>
          <p:spPr>
            <a:xfrm>
              <a:off x="2086145" y="2871025"/>
              <a:ext cx="122400" cy="122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9"/>
            <p:cNvSpPr/>
            <p:nvPr/>
          </p:nvSpPr>
          <p:spPr>
            <a:xfrm>
              <a:off x="1150750" y="315195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9"/>
            <p:cNvSpPr/>
            <p:nvPr/>
          </p:nvSpPr>
          <p:spPr>
            <a:xfrm>
              <a:off x="1612280" y="3160975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9"/>
            <p:cNvSpPr/>
            <p:nvPr/>
          </p:nvSpPr>
          <p:spPr>
            <a:xfrm>
              <a:off x="1751500" y="2778475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9"/>
            <p:cNvSpPr/>
            <p:nvPr/>
          </p:nvSpPr>
          <p:spPr>
            <a:xfrm>
              <a:off x="1700955" y="3050050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9"/>
            <p:cNvSpPr/>
            <p:nvPr/>
          </p:nvSpPr>
          <p:spPr>
            <a:xfrm>
              <a:off x="1751505" y="2950300"/>
              <a:ext cx="161400" cy="16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>
              <a:off x="1225575" y="3280200"/>
              <a:ext cx="266100" cy="26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 flipH="1">
              <a:off x="1231013" y="2725204"/>
              <a:ext cx="653076" cy="516546"/>
            </a:xfrm>
            <a:custGeom>
              <a:avLst/>
              <a:gdLst/>
              <a:ahLst/>
              <a:cxnLst/>
              <a:rect l="l" t="t" r="r" b="b"/>
              <a:pathLst>
                <a:path w="33742" h="26688" extrusionOk="0">
                  <a:moveTo>
                    <a:pt x="15298" y="0"/>
                  </a:moveTo>
                  <a:cubicBezTo>
                    <a:pt x="12212" y="0"/>
                    <a:pt x="9966" y="738"/>
                    <a:pt x="9966" y="738"/>
                  </a:cubicBezTo>
                  <a:cubicBezTo>
                    <a:pt x="3120" y="2226"/>
                    <a:pt x="1" y="14240"/>
                    <a:pt x="10121" y="18454"/>
                  </a:cubicBezTo>
                  <a:cubicBezTo>
                    <a:pt x="15943" y="20883"/>
                    <a:pt x="12681" y="26396"/>
                    <a:pt x="21004" y="26682"/>
                  </a:cubicBezTo>
                  <a:cubicBezTo>
                    <a:pt x="21107" y="26685"/>
                    <a:pt x="21209" y="26687"/>
                    <a:pt x="21312" y="26687"/>
                  </a:cubicBezTo>
                  <a:cubicBezTo>
                    <a:pt x="29378" y="26687"/>
                    <a:pt x="33742" y="15627"/>
                    <a:pt x="28909" y="7608"/>
                  </a:cubicBezTo>
                  <a:cubicBezTo>
                    <a:pt x="25132" y="1337"/>
                    <a:pt x="19453" y="0"/>
                    <a:pt x="15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 flipH="1">
              <a:off x="1464533" y="2808013"/>
              <a:ext cx="166166" cy="290460"/>
            </a:xfrm>
            <a:custGeom>
              <a:avLst/>
              <a:gdLst/>
              <a:ahLst/>
              <a:cxnLst/>
              <a:rect l="l" t="t" r="r" b="b"/>
              <a:pathLst>
                <a:path w="5811" h="10157" extrusionOk="0">
                  <a:moveTo>
                    <a:pt x="1370" y="1"/>
                  </a:moveTo>
                  <a:lnTo>
                    <a:pt x="1" y="5097"/>
                  </a:lnTo>
                  <a:lnTo>
                    <a:pt x="2906" y="5382"/>
                  </a:lnTo>
                  <a:lnTo>
                    <a:pt x="2358" y="10157"/>
                  </a:lnTo>
                  <a:lnTo>
                    <a:pt x="5811" y="3180"/>
                  </a:lnTo>
                  <a:lnTo>
                    <a:pt x="3620" y="3037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 flipH="1">
              <a:off x="1370625" y="2985304"/>
              <a:ext cx="63852" cy="125614"/>
            </a:xfrm>
            <a:custGeom>
              <a:avLst/>
              <a:gdLst/>
              <a:ahLst/>
              <a:cxnLst/>
              <a:rect l="l" t="t" r="r" b="b"/>
              <a:pathLst>
                <a:path w="3299" h="6490" extrusionOk="0">
                  <a:moveTo>
                    <a:pt x="1953" y="0"/>
                  </a:moveTo>
                  <a:lnTo>
                    <a:pt x="1" y="703"/>
                  </a:lnTo>
                  <a:lnTo>
                    <a:pt x="274" y="4001"/>
                  </a:lnTo>
                  <a:lnTo>
                    <a:pt x="2048" y="3560"/>
                  </a:lnTo>
                  <a:lnTo>
                    <a:pt x="2739" y="6489"/>
                  </a:lnTo>
                  <a:lnTo>
                    <a:pt x="3299" y="1644"/>
                  </a:lnTo>
                  <a:lnTo>
                    <a:pt x="1977" y="202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 flipH="1">
              <a:off x="1660754" y="2896196"/>
              <a:ext cx="83672" cy="114098"/>
            </a:xfrm>
            <a:custGeom>
              <a:avLst/>
              <a:gdLst/>
              <a:ahLst/>
              <a:cxnLst/>
              <a:rect l="l" t="t" r="r" b="b"/>
              <a:pathLst>
                <a:path w="4323" h="5895" extrusionOk="0">
                  <a:moveTo>
                    <a:pt x="2501" y="1"/>
                  </a:moveTo>
                  <a:lnTo>
                    <a:pt x="215" y="2394"/>
                  </a:lnTo>
                  <a:lnTo>
                    <a:pt x="1727" y="3430"/>
                  </a:lnTo>
                  <a:lnTo>
                    <a:pt x="0" y="5894"/>
                  </a:lnTo>
                  <a:lnTo>
                    <a:pt x="0" y="5894"/>
                  </a:lnTo>
                  <a:lnTo>
                    <a:pt x="3989" y="3084"/>
                  </a:lnTo>
                  <a:lnTo>
                    <a:pt x="2834" y="2346"/>
                  </a:lnTo>
                  <a:lnTo>
                    <a:pt x="4322" y="989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" name="Google Shape;920;p51">
            <a:extLst>
              <a:ext uri="{FF2B5EF4-FFF2-40B4-BE49-F238E27FC236}">
                <a16:creationId xmlns:a16="http://schemas.microsoft.com/office/drawing/2014/main" id="{C79BD943-49B8-8049-A2F3-7DB902274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946163"/>
              </p:ext>
            </p:extLst>
          </p:nvPr>
        </p:nvGraphicFramePr>
        <p:xfrm>
          <a:off x="3019325" y="1138215"/>
          <a:ext cx="3105150" cy="1261800"/>
        </p:xfrm>
        <a:graphic>
          <a:graphicData uri="http://schemas.openxmlformats.org/drawingml/2006/table">
            <a:tbl>
              <a:tblPr>
                <a:noFill/>
                <a:tableStyleId>{B3968266-F2B6-4DF7-B9D3-9E04E84D9C72}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Merge mortality data onto geographic data</a:t>
                      </a:r>
                      <a:endParaRPr dirty="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Project and visualize data using geopandas to create a map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Google Shape;922;p51">
            <a:extLst>
              <a:ext uri="{FF2B5EF4-FFF2-40B4-BE49-F238E27FC236}">
                <a16:creationId xmlns:a16="http://schemas.microsoft.com/office/drawing/2014/main" id="{CBA0EA42-1A69-1348-8D01-2554FBCA523E}"/>
              </a:ext>
            </a:extLst>
          </p:cNvPr>
          <p:cNvSpPr/>
          <p:nvPr/>
        </p:nvSpPr>
        <p:spPr>
          <a:xfrm>
            <a:off x="3198767" y="1330622"/>
            <a:ext cx="361912" cy="239403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5" name="Google Shape;926;p51">
            <a:extLst>
              <a:ext uri="{FF2B5EF4-FFF2-40B4-BE49-F238E27FC236}">
                <a16:creationId xmlns:a16="http://schemas.microsoft.com/office/drawing/2014/main" id="{50B8E801-316C-084C-BF04-3DC51D83CA6B}"/>
              </a:ext>
            </a:extLst>
          </p:cNvPr>
          <p:cNvSpPr/>
          <p:nvPr/>
        </p:nvSpPr>
        <p:spPr>
          <a:xfrm>
            <a:off x="3198767" y="1971097"/>
            <a:ext cx="361912" cy="239403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848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98" name="Google Shape;1198;p57"/>
          <p:cNvSpPr txBox="1">
            <a:spLocks noGrp="1"/>
          </p:cNvSpPr>
          <p:nvPr>
            <p:ph type="subTitle" idx="1"/>
          </p:nvPr>
        </p:nvSpPr>
        <p:spPr>
          <a:xfrm>
            <a:off x="715100" y="1565650"/>
            <a:ext cx="3848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199" name="Google Shape;1199;p57"/>
          <p:cNvSpPr txBox="1">
            <a:spLocks noGrp="1"/>
          </p:cNvSpPr>
          <p:nvPr>
            <p:ph type="subTitle" idx="2"/>
          </p:nvPr>
        </p:nvSpPr>
        <p:spPr>
          <a:xfrm>
            <a:off x="715100" y="2571750"/>
            <a:ext cx="3848100" cy="781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Please visit my repository to further explore this analysis at </a:t>
            </a:r>
            <a:r>
              <a:rPr lang="en-US" b="1" dirty="0"/>
              <a:t>https://github.com/iagonzal/An-Analysis-of-Epilepsy-and-Neurological-Mortality</a:t>
            </a:r>
            <a:endParaRPr b="1" dirty="0"/>
          </a:p>
        </p:txBody>
      </p:sp>
      <p:sp>
        <p:nvSpPr>
          <p:cNvPr id="1214" name="Google Shape;1214;p57"/>
          <p:cNvSpPr/>
          <p:nvPr/>
        </p:nvSpPr>
        <p:spPr>
          <a:xfrm>
            <a:off x="4832737" y="230352"/>
            <a:ext cx="609300" cy="609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7"/>
          <p:cNvSpPr/>
          <p:nvPr/>
        </p:nvSpPr>
        <p:spPr>
          <a:xfrm>
            <a:off x="5442028" y="715834"/>
            <a:ext cx="390300" cy="39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6" name="Google Shape;1216;p57"/>
          <p:cNvGrpSpPr/>
          <p:nvPr/>
        </p:nvGrpSpPr>
        <p:grpSpPr>
          <a:xfrm flipH="1">
            <a:off x="5385643" y="1709837"/>
            <a:ext cx="3043250" cy="3433654"/>
            <a:chOff x="5053768" y="1709837"/>
            <a:chExt cx="3043250" cy="3433654"/>
          </a:xfrm>
        </p:grpSpPr>
        <p:grpSp>
          <p:nvGrpSpPr>
            <p:cNvPr id="1217" name="Google Shape;1217;p57"/>
            <p:cNvGrpSpPr/>
            <p:nvPr/>
          </p:nvGrpSpPr>
          <p:grpSpPr>
            <a:xfrm>
              <a:off x="5053768" y="1709837"/>
              <a:ext cx="3043250" cy="3433654"/>
              <a:chOff x="399150" y="1454575"/>
              <a:chExt cx="1112950" cy="1255725"/>
            </a:xfrm>
          </p:grpSpPr>
          <p:sp>
            <p:nvSpPr>
              <p:cNvPr id="1218" name="Google Shape;1218;p57"/>
              <p:cNvSpPr/>
              <p:nvPr/>
            </p:nvSpPr>
            <p:spPr>
              <a:xfrm>
                <a:off x="399150" y="1470550"/>
                <a:ext cx="1112950" cy="1239750"/>
              </a:xfrm>
              <a:custGeom>
                <a:avLst/>
                <a:gdLst/>
                <a:ahLst/>
                <a:cxnLst/>
                <a:rect l="l" t="t" r="r" b="b"/>
                <a:pathLst>
                  <a:path w="44518" h="49590" extrusionOk="0">
                    <a:moveTo>
                      <a:pt x="22616" y="0"/>
                    </a:moveTo>
                    <a:cubicBezTo>
                      <a:pt x="8278" y="0"/>
                      <a:pt x="5358" y="19501"/>
                      <a:pt x="12823" y="26004"/>
                    </a:cubicBezTo>
                    <a:cubicBezTo>
                      <a:pt x="17419" y="29992"/>
                      <a:pt x="16824" y="33933"/>
                      <a:pt x="15336" y="37386"/>
                    </a:cubicBezTo>
                    <a:cubicBezTo>
                      <a:pt x="14705" y="38850"/>
                      <a:pt x="5025" y="39196"/>
                      <a:pt x="3417" y="40601"/>
                    </a:cubicBezTo>
                    <a:cubicBezTo>
                      <a:pt x="0" y="43577"/>
                      <a:pt x="834" y="49590"/>
                      <a:pt x="834" y="49590"/>
                    </a:cubicBezTo>
                    <a:lnTo>
                      <a:pt x="44518" y="49590"/>
                    </a:lnTo>
                    <a:cubicBezTo>
                      <a:pt x="44518" y="47331"/>
                      <a:pt x="43786" y="39704"/>
                      <a:pt x="38820" y="39704"/>
                    </a:cubicBezTo>
                    <a:cubicBezTo>
                      <a:pt x="38759" y="39704"/>
                      <a:pt x="38698" y="39705"/>
                      <a:pt x="38636" y="39708"/>
                    </a:cubicBezTo>
                    <a:cubicBezTo>
                      <a:pt x="37696" y="39743"/>
                      <a:pt x="36843" y="39762"/>
                      <a:pt x="36068" y="39762"/>
                    </a:cubicBezTo>
                    <a:cubicBezTo>
                      <a:pt x="31171" y="39762"/>
                      <a:pt x="29389" y="39025"/>
                      <a:pt x="28361" y="37267"/>
                    </a:cubicBezTo>
                    <a:cubicBezTo>
                      <a:pt x="26837" y="34636"/>
                      <a:pt x="27539" y="30421"/>
                      <a:pt x="27718" y="30147"/>
                    </a:cubicBezTo>
                    <a:cubicBezTo>
                      <a:pt x="27813" y="30003"/>
                      <a:pt x="28516" y="29973"/>
                      <a:pt x="29486" y="29973"/>
                    </a:cubicBezTo>
                    <a:cubicBezTo>
                      <a:pt x="30172" y="29973"/>
                      <a:pt x="30990" y="29988"/>
                      <a:pt x="31821" y="29988"/>
                    </a:cubicBezTo>
                    <a:cubicBezTo>
                      <a:pt x="33791" y="29988"/>
                      <a:pt x="35831" y="29904"/>
                      <a:pt x="36326" y="29337"/>
                    </a:cubicBezTo>
                    <a:cubicBezTo>
                      <a:pt x="36922" y="28647"/>
                      <a:pt x="36672" y="19979"/>
                      <a:pt x="36672" y="19979"/>
                    </a:cubicBezTo>
                    <a:lnTo>
                      <a:pt x="40589" y="18658"/>
                    </a:lnTo>
                    <a:cubicBezTo>
                      <a:pt x="40589" y="18658"/>
                      <a:pt x="39112" y="11097"/>
                      <a:pt x="37886" y="7835"/>
                    </a:cubicBezTo>
                    <a:cubicBezTo>
                      <a:pt x="36672" y="4572"/>
                      <a:pt x="33290" y="48"/>
                      <a:pt x="22682" y="0"/>
                    </a:cubicBezTo>
                    <a:cubicBezTo>
                      <a:pt x="22660" y="0"/>
                      <a:pt x="22638" y="0"/>
                      <a:pt x="22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7"/>
              <p:cNvSpPr/>
              <p:nvPr/>
            </p:nvSpPr>
            <p:spPr>
              <a:xfrm>
                <a:off x="546175" y="1454575"/>
                <a:ext cx="752500" cy="779875"/>
              </a:xfrm>
              <a:custGeom>
                <a:avLst/>
                <a:gdLst/>
                <a:ahLst/>
                <a:cxnLst/>
                <a:rect l="l" t="t" r="r" b="b"/>
                <a:pathLst>
                  <a:path w="30100" h="31195" extrusionOk="0">
                    <a:moveTo>
                      <a:pt x="17271" y="0"/>
                    </a:moveTo>
                    <a:cubicBezTo>
                      <a:pt x="15526" y="0"/>
                      <a:pt x="13622" y="246"/>
                      <a:pt x="11574" y="842"/>
                    </a:cubicBezTo>
                    <a:cubicBezTo>
                      <a:pt x="1" y="4211"/>
                      <a:pt x="1323" y="16094"/>
                      <a:pt x="1585" y="18987"/>
                    </a:cubicBezTo>
                    <a:cubicBezTo>
                      <a:pt x="1846" y="21880"/>
                      <a:pt x="1668" y="26702"/>
                      <a:pt x="3454" y="28964"/>
                    </a:cubicBezTo>
                    <a:cubicBezTo>
                      <a:pt x="4719" y="30575"/>
                      <a:pt x="10123" y="31194"/>
                      <a:pt x="13409" y="31194"/>
                    </a:cubicBezTo>
                    <a:cubicBezTo>
                      <a:pt x="14763" y="31194"/>
                      <a:pt x="15757" y="31089"/>
                      <a:pt x="15955" y="30905"/>
                    </a:cubicBezTo>
                    <a:cubicBezTo>
                      <a:pt x="16634" y="30274"/>
                      <a:pt x="15705" y="27500"/>
                      <a:pt x="15705" y="27500"/>
                    </a:cubicBezTo>
                    <a:cubicBezTo>
                      <a:pt x="15043" y="27844"/>
                      <a:pt x="14459" y="27997"/>
                      <a:pt x="13950" y="27997"/>
                    </a:cubicBezTo>
                    <a:cubicBezTo>
                      <a:pt x="11501" y="27997"/>
                      <a:pt x="10753" y="24480"/>
                      <a:pt x="11098" y="21868"/>
                    </a:cubicBezTo>
                    <a:cubicBezTo>
                      <a:pt x="11203" y="21072"/>
                      <a:pt x="11610" y="20802"/>
                      <a:pt x="12157" y="20802"/>
                    </a:cubicBezTo>
                    <a:cubicBezTo>
                      <a:pt x="13306" y="20802"/>
                      <a:pt x="15072" y="21996"/>
                      <a:pt x="15941" y="21996"/>
                    </a:cubicBezTo>
                    <a:cubicBezTo>
                      <a:pt x="16296" y="21996"/>
                      <a:pt x="16502" y="21797"/>
                      <a:pt x="16455" y="21237"/>
                    </a:cubicBezTo>
                    <a:cubicBezTo>
                      <a:pt x="16229" y="18665"/>
                      <a:pt x="21670" y="15236"/>
                      <a:pt x="24445" y="10069"/>
                    </a:cubicBezTo>
                    <a:cubicBezTo>
                      <a:pt x="26064" y="7021"/>
                      <a:pt x="30100" y="5307"/>
                      <a:pt x="30100" y="5307"/>
                    </a:cubicBezTo>
                    <a:cubicBezTo>
                      <a:pt x="30100" y="5307"/>
                      <a:pt x="25390" y="0"/>
                      <a:pt x="1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7"/>
              <p:cNvSpPr/>
              <p:nvPr/>
            </p:nvSpPr>
            <p:spPr>
              <a:xfrm>
                <a:off x="1108150" y="1744700"/>
                <a:ext cx="13815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5656" extrusionOk="0">
                    <a:moveTo>
                      <a:pt x="5525" y="0"/>
                    </a:moveTo>
                    <a:lnTo>
                      <a:pt x="1" y="3893"/>
                    </a:lnTo>
                    <a:lnTo>
                      <a:pt x="5525" y="5656"/>
                    </a:lnTo>
                    <a:lnTo>
                      <a:pt x="55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7"/>
              <p:cNvSpPr/>
              <p:nvPr/>
            </p:nvSpPr>
            <p:spPr>
              <a:xfrm>
                <a:off x="1181100" y="1744700"/>
                <a:ext cx="6520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5656" extrusionOk="0">
                    <a:moveTo>
                      <a:pt x="2607" y="0"/>
                    </a:moveTo>
                    <a:cubicBezTo>
                      <a:pt x="2607" y="0"/>
                      <a:pt x="0" y="1834"/>
                      <a:pt x="441" y="3298"/>
                    </a:cubicBezTo>
                    <a:cubicBezTo>
                      <a:pt x="893" y="4751"/>
                      <a:pt x="2607" y="5656"/>
                      <a:pt x="2607" y="5656"/>
                    </a:cubicBez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7"/>
              <p:cNvSpPr/>
              <p:nvPr/>
            </p:nvSpPr>
            <p:spPr>
              <a:xfrm>
                <a:off x="1157875" y="2062575"/>
                <a:ext cx="14200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04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96" y="3038"/>
                      <a:pt x="1308" y="4042"/>
                      <a:pt x="2165" y="4042"/>
                    </a:cubicBezTo>
                    <a:cubicBezTo>
                      <a:pt x="3837" y="4042"/>
                      <a:pt x="5680" y="215"/>
                      <a:pt x="5680" y="215"/>
                    </a:cubicBezTo>
                    <a:lnTo>
                      <a:pt x="5680" y="215"/>
                    </a:lnTo>
                    <a:cubicBezTo>
                      <a:pt x="4749" y="648"/>
                      <a:pt x="3861" y="799"/>
                      <a:pt x="3075" y="799"/>
                    </a:cubicBezTo>
                    <a:cubicBezTo>
                      <a:pt x="1267" y="799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3" name="Google Shape;1223;p57"/>
            <p:cNvSpPr/>
            <p:nvPr/>
          </p:nvSpPr>
          <p:spPr>
            <a:xfrm rot="-5400000">
              <a:off x="5822143" y="1896306"/>
              <a:ext cx="1250062" cy="988973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4" name="Google Shape;1224;p57"/>
            <p:cNvGrpSpPr/>
            <p:nvPr/>
          </p:nvGrpSpPr>
          <p:grpSpPr>
            <a:xfrm flipH="1">
              <a:off x="6121152" y="2024537"/>
              <a:ext cx="522640" cy="732514"/>
              <a:chOff x="1201025" y="2381975"/>
              <a:chExt cx="379550" cy="531925"/>
            </a:xfrm>
          </p:grpSpPr>
          <p:sp>
            <p:nvSpPr>
              <p:cNvPr id="1225" name="Google Shape;1225;p57"/>
              <p:cNvSpPr/>
              <p:nvPr/>
            </p:nvSpPr>
            <p:spPr>
              <a:xfrm>
                <a:off x="1201025" y="2381975"/>
                <a:ext cx="379550" cy="262400"/>
              </a:xfrm>
              <a:custGeom>
                <a:avLst/>
                <a:gdLst/>
                <a:ahLst/>
                <a:cxnLst/>
                <a:rect l="l" t="t" r="r" b="b"/>
                <a:pathLst>
                  <a:path w="15182" h="10496" extrusionOk="0">
                    <a:moveTo>
                      <a:pt x="7311" y="0"/>
                    </a:moveTo>
                    <a:cubicBezTo>
                      <a:pt x="6263" y="0"/>
                      <a:pt x="5394" y="798"/>
                      <a:pt x="5287" y="1810"/>
                    </a:cubicBezTo>
                    <a:cubicBezTo>
                      <a:pt x="5073" y="1739"/>
                      <a:pt x="4847" y="1691"/>
                      <a:pt x="4597" y="1691"/>
                    </a:cubicBezTo>
                    <a:cubicBezTo>
                      <a:pt x="3477" y="1691"/>
                      <a:pt x="2561" y="2608"/>
                      <a:pt x="2561" y="3727"/>
                    </a:cubicBezTo>
                    <a:cubicBezTo>
                      <a:pt x="2561" y="3727"/>
                      <a:pt x="2572" y="3739"/>
                      <a:pt x="2572" y="3739"/>
                    </a:cubicBezTo>
                    <a:cubicBezTo>
                      <a:pt x="1120" y="3894"/>
                      <a:pt x="1" y="4894"/>
                      <a:pt x="1" y="6120"/>
                    </a:cubicBezTo>
                    <a:cubicBezTo>
                      <a:pt x="1" y="7323"/>
                      <a:pt x="1096" y="8323"/>
                      <a:pt x="2501" y="8489"/>
                    </a:cubicBezTo>
                    <a:cubicBezTo>
                      <a:pt x="2608" y="8739"/>
                      <a:pt x="2751" y="8978"/>
                      <a:pt x="2965" y="9180"/>
                    </a:cubicBezTo>
                    <a:cubicBezTo>
                      <a:pt x="3359" y="9580"/>
                      <a:pt x="3876" y="9781"/>
                      <a:pt x="4393" y="9781"/>
                    </a:cubicBezTo>
                    <a:cubicBezTo>
                      <a:pt x="4844" y="9781"/>
                      <a:pt x="5296" y="9628"/>
                      <a:pt x="5668" y="9323"/>
                    </a:cubicBezTo>
                    <a:cubicBezTo>
                      <a:pt x="5775" y="9537"/>
                      <a:pt x="5906" y="9728"/>
                      <a:pt x="6073" y="9906"/>
                    </a:cubicBezTo>
                    <a:cubicBezTo>
                      <a:pt x="6472" y="10299"/>
                      <a:pt x="6993" y="10496"/>
                      <a:pt x="7514" y="10496"/>
                    </a:cubicBezTo>
                    <a:cubicBezTo>
                      <a:pt x="8034" y="10496"/>
                      <a:pt x="8555" y="10299"/>
                      <a:pt x="8954" y="9906"/>
                    </a:cubicBezTo>
                    <a:cubicBezTo>
                      <a:pt x="9049" y="9799"/>
                      <a:pt x="9145" y="9680"/>
                      <a:pt x="9216" y="9561"/>
                    </a:cubicBezTo>
                    <a:cubicBezTo>
                      <a:pt x="9504" y="9705"/>
                      <a:pt x="9819" y="9777"/>
                      <a:pt x="10133" y="9777"/>
                    </a:cubicBezTo>
                    <a:cubicBezTo>
                      <a:pt x="10652" y="9777"/>
                      <a:pt x="11169" y="9580"/>
                      <a:pt x="11562" y="9180"/>
                    </a:cubicBezTo>
                    <a:cubicBezTo>
                      <a:pt x="11764" y="8990"/>
                      <a:pt x="11919" y="8751"/>
                      <a:pt x="12014" y="8513"/>
                    </a:cubicBezTo>
                    <a:lnTo>
                      <a:pt x="12264" y="8513"/>
                    </a:lnTo>
                    <a:cubicBezTo>
                      <a:pt x="13872" y="8513"/>
                      <a:pt x="15181" y="7442"/>
                      <a:pt x="15181" y="6120"/>
                    </a:cubicBezTo>
                    <a:cubicBezTo>
                      <a:pt x="15181" y="4822"/>
                      <a:pt x="13931" y="3775"/>
                      <a:pt x="12359" y="3727"/>
                    </a:cubicBezTo>
                    <a:cubicBezTo>
                      <a:pt x="12359" y="2608"/>
                      <a:pt x="11455" y="1691"/>
                      <a:pt x="10335" y="1691"/>
                    </a:cubicBezTo>
                    <a:cubicBezTo>
                      <a:pt x="9966" y="1691"/>
                      <a:pt x="9633" y="1786"/>
                      <a:pt x="9335" y="1953"/>
                    </a:cubicBezTo>
                    <a:cubicBezTo>
                      <a:pt x="9300" y="869"/>
                      <a:pt x="8407" y="0"/>
                      <a:pt x="7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7"/>
              <p:cNvSpPr/>
              <p:nvPr/>
            </p:nvSpPr>
            <p:spPr>
              <a:xfrm>
                <a:off x="1324850" y="2659975"/>
                <a:ext cx="145275" cy="2539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157" extrusionOk="0">
                    <a:moveTo>
                      <a:pt x="1370" y="1"/>
                    </a:moveTo>
                    <a:lnTo>
                      <a:pt x="1" y="5097"/>
                    </a:lnTo>
                    <a:lnTo>
                      <a:pt x="2906" y="5382"/>
                    </a:lnTo>
                    <a:lnTo>
                      <a:pt x="2358" y="10157"/>
                    </a:lnTo>
                    <a:lnTo>
                      <a:pt x="5811" y="3180"/>
                    </a:lnTo>
                    <a:lnTo>
                      <a:pt x="3620" y="3037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B4162C64-DBE1-C847-8258-6C590E5B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31" y="3811209"/>
            <a:ext cx="4350563" cy="7141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>
            <a:spLocks noGrp="1"/>
          </p:cNvSpPr>
          <p:nvPr>
            <p:ph type="title"/>
          </p:nvPr>
        </p:nvSpPr>
        <p:spPr>
          <a:xfrm>
            <a:off x="4095450" y="1386650"/>
            <a:ext cx="4327200" cy="8676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1"/>
          </p:nvPr>
        </p:nvSpPr>
        <p:spPr>
          <a:xfrm>
            <a:off x="3761650" y="2381924"/>
            <a:ext cx="4661100" cy="250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Epilepsy is characterized as a pathologic and enduring tendency to have recurrent seizures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According to the CDC, the number of U.S. adults and children with epilepsy is increasing, with at least 3.4 million people living with the disorder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Policy reform within the US Department of Health and Human Services should occur to strategically finance projects geared towards disorders like epilepsy, as well as other neurological diseases </a:t>
            </a:r>
          </a:p>
          <a:p>
            <a:pPr marL="28575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282" name="Google Shape;282;p34"/>
          <p:cNvSpPr/>
          <p:nvPr/>
        </p:nvSpPr>
        <p:spPr>
          <a:xfrm>
            <a:off x="2547550" y="1062525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>
            <a:off x="3837488" y="1112587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241725" y="194287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34"/>
          <p:cNvGrpSpPr/>
          <p:nvPr/>
        </p:nvGrpSpPr>
        <p:grpSpPr>
          <a:xfrm flipH="1">
            <a:off x="372652" y="1468229"/>
            <a:ext cx="3213655" cy="3675422"/>
            <a:chOff x="4862800" y="2576775"/>
            <a:chExt cx="2004150" cy="2292125"/>
          </a:xfrm>
        </p:grpSpPr>
        <p:sp>
          <p:nvSpPr>
            <p:cNvPr id="286" name="Google Shape;286;p34"/>
            <p:cNvSpPr/>
            <p:nvPr/>
          </p:nvSpPr>
          <p:spPr>
            <a:xfrm>
              <a:off x="4862800" y="2612350"/>
              <a:ext cx="2004150" cy="2256550"/>
            </a:xfrm>
            <a:custGeom>
              <a:avLst/>
              <a:gdLst/>
              <a:ahLst/>
              <a:cxnLst/>
              <a:rect l="l" t="t" r="r" b="b"/>
              <a:pathLst>
                <a:path w="80166" h="90262" extrusionOk="0">
                  <a:moveTo>
                    <a:pt x="39855" y="1"/>
                  </a:moveTo>
                  <a:cubicBezTo>
                    <a:pt x="39818" y="1"/>
                    <a:pt x="39781" y="1"/>
                    <a:pt x="39743" y="1"/>
                  </a:cubicBezTo>
                  <a:cubicBezTo>
                    <a:pt x="20443" y="84"/>
                    <a:pt x="14288" y="8311"/>
                    <a:pt x="12061" y="14252"/>
                  </a:cubicBezTo>
                  <a:cubicBezTo>
                    <a:pt x="9835" y="20182"/>
                    <a:pt x="6727" y="36362"/>
                    <a:pt x="6727" y="36362"/>
                  </a:cubicBezTo>
                  <a:lnTo>
                    <a:pt x="14288" y="36362"/>
                  </a:lnTo>
                  <a:cubicBezTo>
                    <a:pt x="14288" y="36362"/>
                    <a:pt x="13824" y="52150"/>
                    <a:pt x="14919" y="53400"/>
                  </a:cubicBezTo>
                  <a:cubicBezTo>
                    <a:pt x="15811" y="54421"/>
                    <a:pt x="19483" y="54574"/>
                    <a:pt x="23049" y="54574"/>
                  </a:cubicBezTo>
                  <a:cubicBezTo>
                    <a:pt x="24585" y="54574"/>
                    <a:pt x="26101" y="54546"/>
                    <a:pt x="27367" y="54546"/>
                  </a:cubicBezTo>
                  <a:cubicBezTo>
                    <a:pt x="29127" y="54546"/>
                    <a:pt x="30404" y="54601"/>
                    <a:pt x="30576" y="54865"/>
                  </a:cubicBezTo>
                  <a:cubicBezTo>
                    <a:pt x="31153" y="55731"/>
                    <a:pt x="38869" y="72331"/>
                    <a:pt x="13181" y="72331"/>
                  </a:cubicBezTo>
                  <a:cubicBezTo>
                    <a:pt x="12391" y="72331"/>
                    <a:pt x="11570" y="72316"/>
                    <a:pt x="10716" y="72283"/>
                  </a:cubicBezTo>
                  <a:cubicBezTo>
                    <a:pt x="10600" y="72279"/>
                    <a:pt x="10485" y="72277"/>
                    <a:pt x="10372" y="72277"/>
                  </a:cubicBezTo>
                  <a:cubicBezTo>
                    <a:pt x="1336" y="72277"/>
                    <a:pt x="0" y="86158"/>
                    <a:pt x="0" y="90262"/>
                  </a:cubicBezTo>
                  <a:lnTo>
                    <a:pt x="79510" y="90262"/>
                  </a:lnTo>
                  <a:cubicBezTo>
                    <a:pt x="79510" y="90262"/>
                    <a:pt x="80165" y="78463"/>
                    <a:pt x="73950" y="73045"/>
                  </a:cubicBezTo>
                  <a:cubicBezTo>
                    <a:pt x="71021" y="70486"/>
                    <a:pt x="53852" y="72093"/>
                    <a:pt x="52697" y="69426"/>
                  </a:cubicBezTo>
                  <a:cubicBezTo>
                    <a:pt x="49971" y="63151"/>
                    <a:pt x="49935" y="55234"/>
                    <a:pt x="57686" y="47328"/>
                  </a:cubicBezTo>
                  <a:cubicBezTo>
                    <a:pt x="67138" y="37698"/>
                    <a:pt x="65953" y="1"/>
                    <a:pt x="398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5318200" y="2576775"/>
              <a:ext cx="1257625" cy="2199325"/>
            </a:xfrm>
            <a:custGeom>
              <a:avLst/>
              <a:gdLst/>
              <a:ahLst/>
              <a:cxnLst/>
              <a:rect l="l" t="t" r="r" b="b"/>
              <a:pathLst>
                <a:path w="50305" h="87973" extrusionOk="0">
                  <a:moveTo>
                    <a:pt x="17720" y="0"/>
                  </a:moveTo>
                  <a:cubicBezTo>
                    <a:pt x="5134" y="0"/>
                    <a:pt x="1" y="7282"/>
                    <a:pt x="1" y="7282"/>
                  </a:cubicBezTo>
                  <a:cubicBezTo>
                    <a:pt x="1" y="7282"/>
                    <a:pt x="1406" y="13520"/>
                    <a:pt x="4371" y="19045"/>
                  </a:cubicBezTo>
                  <a:cubicBezTo>
                    <a:pt x="9395" y="28463"/>
                    <a:pt x="16015" y="28117"/>
                    <a:pt x="20373" y="38916"/>
                  </a:cubicBezTo>
                  <a:cubicBezTo>
                    <a:pt x="20741" y="39837"/>
                    <a:pt x="21353" y="40166"/>
                    <a:pt x="22096" y="40166"/>
                  </a:cubicBezTo>
                  <a:cubicBezTo>
                    <a:pt x="23965" y="40166"/>
                    <a:pt x="26666" y="38082"/>
                    <a:pt x="28421" y="38082"/>
                  </a:cubicBezTo>
                  <a:cubicBezTo>
                    <a:pt x="29281" y="38082"/>
                    <a:pt x="29914" y="38582"/>
                    <a:pt x="30112" y="40071"/>
                  </a:cubicBezTo>
                  <a:cubicBezTo>
                    <a:pt x="30752" y="44820"/>
                    <a:pt x="29395" y="51217"/>
                    <a:pt x="24927" y="51217"/>
                  </a:cubicBezTo>
                  <a:cubicBezTo>
                    <a:pt x="23996" y="51217"/>
                    <a:pt x="22929" y="50939"/>
                    <a:pt x="21718" y="50311"/>
                  </a:cubicBezTo>
                  <a:cubicBezTo>
                    <a:pt x="21718" y="50311"/>
                    <a:pt x="21670" y="51204"/>
                    <a:pt x="21587" y="52716"/>
                  </a:cubicBezTo>
                  <a:cubicBezTo>
                    <a:pt x="21218" y="57109"/>
                    <a:pt x="19837" y="66432"/>
                    <a:pt x="14622" y="71099"/>
                  </a:cubicBezTo>
                  <a:cubicBezTo>
                    <a:pt x="7657" y="77338"/>
                    <a:pt x="10062" y="86958"/>
                    <a:pt x="10062" y="86958"/>
                  </a:cubicBezTo>
                  <a:cubicBezTo>
                    <a:pt x="14454" y="87659"/>
                    <a:pt x="18322" y="87972"/>
                    <a:pt x="21727" y="87972"/>
                  </a:cubicBezTo>
                  <a:cubicBezTo>
                    <a:pt x="44585" y="87972"/>
                    <a:pt x="46607" y="73855"/>
                    <a:pt x="46483" y="68063"/>
                  </a:cubicBezTo>
                  <a:cubicBezTo>
                    <a:pt x="47876" y="58609"/>
                    <a:pt x="47054" y="39071"/>
                    <a:pt x="47435" y="34809"/>
                  </a:cubicBezTo>
                  <a:cubicBezTo>
                    <a:pt x="47912" y="29546"/>
                    <a:pt x="50305" y="7913"/>
                    <a:pt x="29255" y="1781"/>
                  </a:cubicBezTo>
                  <a:cubicBezTo>
                    <a:pt x="24865" y="505"/>
                    <a:pt x="21034" y="0"/>
                    <a:pt x="17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5318200" y="3111225"/>
              <a:ext cx="251550" cy="257200"/>
            </a:xfrm>
            <a:custGeom>
              <a:avLst/>
              <a:gdLst/>
              <a:ahLst/>
              <a:cxnLst/>
              <a:rect l="l" t="t" r="r" b="b"/>
              <a:pathLst>
                <a:path w="10062" h="10288" extrusionOk="0">
                  <a:moveTo>
                    <a:pt x="1" y="1"/>
                  </a:moveTo>
                  <a:lnTo>
                    <a:pt x="1" y="10288"/>
                  </a:lnTo>
                  <a:lnTo>
                    <a:pt x="10062" y="70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5318200" y="3111225"/>
              <a:ext cx="118800" cy="257200"/>
            </a:xfrm>
            <a:custGeom>
              <a:avLst/>
              <a:gdLst/>
              <a:ahLst/>
              <a:cxnLst/>
              <a:rect l="l" t="t" r="r" b="b"/>
              <a:pathLst>
                <a:path w="4752" h="10288" extrusionOk="0">
                  <a:moveTo>
                    <a:pt x="1" y="1"/>
                  </a:moveTo>
                  <a:lnTo>
                    <a:pt x="1" y="10288"/>
                  </a:lnTo>
                  <a:cubicBezTo>
                    <a:pt x="1" y="10288"/>
                    <a:pt x="3132" y="8644"/>
                    <a:pt x="3942" y="5989"/>
                  </a:cubicBezTo>
                  <a:cubicBezTo>
                    <a:pt x="4752" y="334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5250050" y="3689875"/>
              <a:ext cx="258100" cy="82900"/>
            </a:xfrm>
            <a:custGeom>
              <a:avLst/>
              <a:gdLst/>
              <a:ahLst/>
              <a:cxnLst/>
              <a:rect l="l" t="t" r="r" b="b"/>
              <a:pathLst>
                <a:path w="10324" h="3316" extrusionOk="0">
                  <a:moveTo>
                    <a:pt x="10323" y="0"/>
                  </a:moveTo>
                  <a:cubicBezTo>
                    <a:pt x="10323" y="0"/>
                    <a:pt x="8013" y="1457"/>
                    <a:pt x="4718" y="1457"/>
                  </a:cubicBezTo>
                  <a:cubicBezTo>
                    <a:pt x="3294" y="1457"/>
                    <a:pt x="1686" y="1185"/>
                    <a:pt x="0" y="405"/>
                  </a:cubicBezTo>
                  <a:lnTo>
                    <a:pt x="0" y="405"/>
                  </a:lnTo>
                  <a:cubicBezTo>
                    <a:pt x="1" y="405"/>
                    <a:pt x="2524" y="3315"/>
                    <a:pt x="5506" y="3315"/>
                  </a:cubicBezTo>
                  <a:cubicBezTo>
                    <a:pt x="7085" y="3315"/>
                    <a:pt x="8794" y="2499"/>
                    <a:pt x="10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5427150" y="2665150"/>
              <a:ext cx="996000" cy="787975"/>
            </a:xfrm>
            <a:custGeom>
              <a:avLst/>
              <a:gdLst/>
              <a:ahLst/>
              <a:cxnLst/>
              <a:rect l="l" t="t" r="r" b="b"/>
              <a:pathLst>
                <a:path w="39840" h="31519" extrusionOk="0">
                  <a:moveTo>
                    <a:pt x="18077" y="1"/>
                  </a:moveTo>
                  <a:cubicBezTo>
                    <a:pt x="14423" y="1"/>
                    <a:pt x="11764" y="877"/>
                    <a:pt x="11764" y="877"/>
                  </a:cubicBezTo>
                  <a:cubicBezTo>
                    <a:pt x="3680" y="2627"/>
                    <a:pt x="1" y="16820"/>
                    <a:pt x="11943" y="21796"/>
                  </a:cubicBezTo>
                  <a:cubicBezTo>
                    <a:pt x="18836" y="24654"/>
                    <a:pt x="14967" y="31167"/>
                    <a:pt x="24801" y="31512"/>
                  </a:cubicBezTo>
                  <a:cubicBezTo>
                    <a:pt x="24922" y="31516"/>
                    <a:pt x="25042" y="31518"/>
                    <a:pt x="25161" y="31518"/>
                  </a:cubicBezTo>
                  <a:cubicBezTo>
                    <a:pt x="34683" y="31518"/>
                    <a:pt x="39839" y="18463"/>
                    <a:pt x="34136" y="8985"/>
                  </a:cubicBezTo>
                  <a:cubicBezTo>
                    <a:pt x="29680" y="1581"/>
                    <a:pt x="22982" y="1"/>
                    <a:pt x="18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34"/>
          <p:cNvSpPr/>
          <p:nvPr/>
        </p:nvSpPr>
        <p:spPr>
          <a:xfrm rot="-3092140" flipH="1">
            <a:off x="1648307" y="1755643"/>
            <a:ext cx="329314" cy="670809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 rot="-1500426" flipH="1">
            <a:off x="2032136" y="1755776"/>
            <a:ext cx="226133" cy="460629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 rot="-1868396">
            <a:off x="1414322" y="2084232"/>
            <a:ext cx="226115" cy="460594"/>
          </a:xfrm>
          <a:custGeom>
            <a:avLst/>
            <a:gdLst/>
            <a:ahLst/>
            <a:cxnLst/>
            <a:rect l="l" t="t" r="r" b="b"/>
            <a:pathLst>
              <a:path w="12193" h="24837" extrusionOk="0">
                <a:moveTo>
                  <a:pt x="4084" y="0"/>
                </a:moveTo>
                <a:lnTo>
                  <a:pt x="0" y="2477"/>
                </a:lnTo>
                <a:lnTo>
                  <a:pt x="3441" y="18145"/>
                </a:lnTo>
                <a:lnTo>
                  <a:pt x="7703" y="13764"/>
                </a:lnTo>
                <a:lnTo>
                  <a:pt x="12192" y="24836"/>
                </a:lnTo>
                <a:lnTo>
                  <a:pt x="9858" y="9501"/>
                </a:lnTo>
                <a:lnTo>
                  <a:pt x="4751" y="14954"/>
                </a:lnTo>
                <a:lnTo>
                  <a:pt x="40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/>
          <p:nvPr/>
        </p:nvSpPr>
        <p:spPr>
          <a:xfrm>
            <a:off x="2764253" y="1530964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0"/>
          <p:cNvSpPr/>
          <p:nvPr/>
        </p:nvSpPr>
        <p:spPr>
          <a:xfrm>
            <a:off x="5448041" y="1565101"/>
            <a:ext cx="712800" cy="712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0"/>
          <p:cNvSpPr txBox="1">
            <a:spLocks noGrp="1"/>
          </p:cNvSpPr>
          <p:nvPr>
            <p:ph type="title" idx="6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br>
              <a:rPr lang="en" dirty="0"/>
            </a:br>
            <a:r>
              <a:rPr lang="en" dirty="0"/>
              <a:t>Data Source: </a:t>
            </a:r>
            <a:r>
              <a:rPr lang="en-US" dirty="0"/>
              <a:t>CDC Wonder</a:t>
            </a:r>
            <a:br>
              <a:rPr lang="en-US" dirty="0"/>
            </a:br>
            <a:endParaRPr dirty="0"/>
          </a:p>
        </p:txBody>
      </p:sp>
      <p:sp>
        <p:nvSpPr>
          <p:cNvPr id="526" name="Google Shape;526;p40"/>
          <p:cNvSpPr txBox="1">
            <a:spLocks noGrp="1"/>
          </p:cNvSpPr>
          <p:nvPr>
            <p:ph type="title"/>
          </p:nvPr>
        </p:nvSpPr>
        <p:spPr>
          <a:xfrm>
            <a:off x="1952453" y="23851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Neurological Mortality</a:t>
            </a:r>
            <a:endParaRPr sz="1800" dirty="0"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1"/>
          </p:nvPr>
        </p:nvSpPr>
        <p:spPr>
          <a:xfrm>
            <a:off x="1952453" y="2971697"/>
            <a:ext cx="2336400" cy="1669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Grouped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STATES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YEARS 1999 – 2020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GENDERS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ORIGINS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RACES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ICD-10 CODE: G00-G98 (Diseases of the nervous system)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28" name="Google Shape;528;p40"/>
          <p:cNvSpPr txBox="1">
            <a:spLocks noGrp="1"/>
          </p:cNvSpPr>
          <p:nvPr>
            <p:ph type="title" idx="2"/>
          </p:nvPr>
        </p:nvSpPr>
        <p:spPr>
          <a:xfrm>
            <a:off x="4636253" y="238516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Epileptic Mortality</a:t>
            </a:r>
            <a:endParaRPr sz="1800" dirty="0"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3"/>
          </p:nvPr>
        </p:nvSpPr>
        <p:spPr>
          <a:xfrm>
            <a:off x="4636253" y="2971696"/>
            <a:ext cx="2336400" cy="1669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Grouped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STATES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YEARS 1999 – 2020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AGES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GENDERS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ORIGINS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ALL RACES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ICD-10 CODE: G40 (Epilepsy)</a:t>
            </a: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2875144" y="1666067"/>
            <a:ext cx="491018" cy="490791"/>
            <a:chOff x="5625414" y="1323959"/>
            <a:chExt cx="377126" cy="376952"/>
          </a:xfrm>
        </p:grpSpPr>
        <p:sp>
          <p:nvSpPr>
            <p:cNvPr id="533" name="Google Shape;533;p40"/>
            <p:cNvSpPr/>
            <p:nvPr/>
          </p:nvSpPr>
          <p:spPr>
            <a:xfrm>
              <a:off x="5646623" y="1331028"/>
              <a:ext cx="11172" cy="186745"/>
            </a:xfrm>
            <a:custGeom>
              <a:avLst/>
              <a:gdLst/>
              <a:ahLst/>
              <a:cxnLst/>
              <a:rect l="l" t="t" r="r" b="b"/>
              <a:pathLst>
                <a:path w="384" h="6419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4" y="10"/>
                    <a:pt x="0" y="98"/>
                    <a:pt x="0" y="200"/>
                  </a:cubicBezTo>
                  <a:lnTo>
                    <a:pt x="0" y="6219"/>
                  </a:lnTo>
                  <a:cubicBezTo>
                    <a:pt x="0" y="6320"/>
                    <a:pt x="74" y="6409"/>
                    <a:pt x="173" y="6418"/>
                  </a:cubicBezTo>
                  <a:cubicBezTo>
                    <a:pt x="179" y="6419"/>
                    <a:pt x="184" y="6419"/>
                    <a:pt x="189" y="6419"/>
                  </a:cubicBezTo>
                  <a:cubicBezTo>
                    <a:pt x="297" y="6419"/>
                    <a:pt x="384" y="6332"/>
                    <a:pt x="384" y="6223"/>
                  </a:cubicBezTo>
                  <a:lnTo>
                    <a:pt x="384" y="197"/>
                  </a:lnTo>
                  <a:cubicBezTo>
                    <a:pt x="384" y="89"/>
                    <a:pt x="298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967339" y="1331028"/>
              <a:ext cx="11172" cy="91845"/>
            </a:xfrm>
            <a:custGeom>
              <a:avLst/>
              <a:gdLst/>
              <a:ahLst/>
              <a:cxnLst/>
              <a:rect l="l" t="t" r="r" b="b"/>
              <a:pathLst>
                <a:path w="384" h="3157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5" y="10"/>
                    <a:pt x="0" y="98"/>
                    <a:pt x="0" y="200"/>
                  </a:cubicBezTo>
                  <a:lnTo>
                    <a:pt x="0" y="2958"/>
                  </a:lnTo>
                  <a:cubicBezTo>
                    <a:pt x="0" y="3059"/>
                    <a:pt x="75" y="3146"/>
                    <a:pt x="175" y="3156"/>
                  </a:cubicBezTo>
                  <a:cubicBezTo>
                    <a:pt x="181" y="3156"/>
                    <a:pt x="187" y="3156"/>
                    <a:pt x="193" y="3156"/>
                  </a:cubicBezTo>
                  <a:cubicBezTo>
                    <a:pt x="299" y="3156"/>
                    <a:pt x="384" y="3068"/>
                    <a:pt x="384" y="2961"/>
                  </a:cubicBezTo>
                  <a:lnTo>
                    <a:pt x="384" y="197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671701" y="1331028"/>
              <a:ext cx="11172" cy="334156"/>
            </a:xfrm>
            <a:custGeom>
              <a:avLst/>
              <a:gdLst/>
              <a:ahLst/>
              <a:cxnLst/>
              <a:rect l="l" t="t" r="r" b="b"/>
              <a:pathLst>
                <a:path w="384" h="11486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5" y="10"/>
                    <a:pt x="0" y="98"/>
                    <a:pt x="0" y="200"/>
                  </a:cubicBezTo>
                  <a:lnTo>
                    <a:pt x="0" y="11287"/>
                  </a:lnTo>
                  <a:cubicBezTo>
                    <a:pt x="0" y="11387"/>
                    <a:pt x="75" y="11476"/>
                    <a:pt x="175" y="11485"/>
                  </a:cubicBezTo>
                  <a:cubicBezTo>
                    <a:pt x="180" y="11485"/>
                    <a:pt x="186" y="11485"/>
                    <a:pt x="191" y="11485"/>
                  </a:cubicBezTo>
                  <a:cubicBezTo>
                    <a:pt x="297" y="11485"/>
                    <a:pt x="384" y="11398"/>
                    <a:pt x="384" y="11290"/>
                  </a:cubicBezTo>
                  <a:lnTo>
                    <a:pt x="384" y="197"/>
                  </a:lnTo>
                  <a:cubicBezTo>
                    <a:pt x="384" y="89"/>
                    <a:pt x="298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5929402" y="1331028"/>
              <a:ext cx="11172" cy="307944"/>
            </a:xfrm>
            <a:custGeom>
              <a:avLst/>
              <a:gdLst/>
              <a:ahLst/>
              <a:cxnLst/>
              <a:rect l="l" t="t" r="r" b="b"/>
              <a:pathLst>
                <a:path w="384" h="10585" extrusionOk="0">
                  <a:moveTo>
                    <a:pt x="193" y="1"/>
                  </a:moveTo>
                  <a:cubicBezTo>
                    <a:pt x="187" y="1"/>
                    <a:pt x="181" y="1"/>
                    <a:pt x="175" y="2"/>
                  </a:cubicBezTo>
                  <a:cubicBezTo>
                    <a:pt x="76" y="10"/>
                    <a:pt x="0" y="98"/>
                    <a:pt x="0" y="200"/>
                  </a:cubicBezTo>
                  <a:lnTo>
                    <a:pt x="0" y="10386"/>
                  </a:lnTo>
                  <a:cubicBezTo>
                    <a:pt x="0" y="10486"/>
                    <a:pt x="76" y="10575"/>
                    <a:pt x="175" y="10584"/>
                  </a:cubicBezTo>
                  <a:cubicBezTo>
                    <a:pt x="181" y="10585"/>
                    <a:pt x="186" y="10585"/>
                    <a:pt x="191" y="10585"/>
                  </a:cubicBezTo>
                  <a:cubicBezTo>
                    <a:pt x="298" y="10585"/>
                    <a:pt x="384" y="10498"/>
                    <a:pt x="384" y="10390"/>
                  </a:cubicBezTo>
                  <a:lnTo>
                    <a:pt x="384" y="197"/>
                  </a:lnTo>
                  <a:cubicBezTo>
                    <a:pt x="384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5625414" y="1323959"/>
              <a:ext cx="375991" cy="24758"/>
            </a:xfrm>
            <a:custGeom>
              <a:avLst/>
              <a:gdLst/>
              <a:ahLst/>
              <a:cxnLst/>
              <a:rect l="l" t="t" r="r" b="b"/>
              <a:pathLst>
                <a:path w="12924" h="851" extrusionOk="0">
                  <a:moveTo>
                    <a:pt x="131" y="1"/>
                  </a:moveTo>
                  <a:cubicBezTo>
                    <a:pt x="59" y="1"/>
                    <a:pt x="0" y="59"/>
                    <a:pt x="0" y="131"/>
                  </a:cubicBezTo>
                  <a:lnTo>
                    <a:pt x="0" y="463"/>
                  </a:lnTo>
                  <a:lnTo>
                    <a:pt x="53" y="696"/>
                  </a:lnTo>
                  <a:cubicBezTo>
                    <a:pt x="53" y="768"/>
                    <a:pt x="111" y="825"/>
                    <a:pt x="183" y="825"/>
                  </a:cubicBezTo>
                  <a:lnTo>
                    <a:pt x="12793" y="851"/>
                  </a:lnTo>
                  <a:cubicBezTo>
                    <a:pt x="12865" y="851"/>
                    <a:pt x="12924" y="792"/>
                    <a:pt x="12924" y="722"/>
                  </a:cubicBezTo>
                  <a:lnTo>
                    <a:pt x="12924" y="156"/>
                  </a:lnTo>
                  <a:cubicBezTo>
                    <a:pt x="12924" y="85"/>
                    <a:pt x="12865" y="27"/>
                    <a:pt x="12793" y="27"/>
                  </a:cubicBezTo>
                  <a:lnTo>
                    <a:pt x="12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5625414" y="1323959"/>
              <a:ext cx="377126" cy="25689"/>
            </a:xfrm>
            <a:custGeom>
              <a:avLst/>
              <a:gdLst/>
              <a:ahLst/>
              <a:cxnLst/>
              <a:rect l="l" t="t" r="r" b="b"/>
              <a:pathLst>
                <a:path w="12963" h="883" extrusionOk="0">
                  <a:moveTo>
                    <a:pt x="12540" y="1"/>
                  </a:moveTo>
                  <a:lnTo>
                    <a:pt x="12540" y="357"/>
                  </a:lnTo>
                  <a:cubicBezTo>
                    <a:pt x="12540" y="414"/>
                    <a:pt x="12493" y="461"/>
                    <a:pt x="12436" y="461"/>
                  </a:cubicBezTo>
                  <a:lnTo>
                    <a:pt x="0" y="461"/>
                  </a:lnTo>
                  <a:lnTo>
                    <a:pt x="0" y="753"/>
                  </a:lnTo>
                  <a:cubicBezTo>
                    <a:pt x="0" y="825"/>
                    <a:pt x="59" y="883"/>
                    <a:pt x="131" y="883"/>
                  </a:cubicBezTo>
                  <a:lnTo>
                    <a:pt x="12832" y="883"/>
                  </a:lnTo>
                  <a:cubicBezTo>
                    <a:pt x="12902" y="883"/>
                    <a:pt x="12962" y="825"/>
                    <a:pt x="12962" y="753"/>
                  </a:cubicBezTo>
                  <a:lnTo>
                    <a:pt x="12962" y="131"/>
                  </a:lnTo>
                  <a:cubicBezTo>
                    <a:pt x="12962" y="59"/>
                    <a:pt x="12904" y="1"/>
                    <a:pt x="1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5813381" y="1428575"/>
              <a:ext cx="11172" cy="59174"/>
            </a:xfrm>
            <a:custGeom>
              <a:avLst/>
              <a:gdLst/>
              <a:ahLst/>
              <a:cxnLst/>
              <a:rect l="l" t="t" r="r" b="b"/>
              <a:pathLst>
                <a:path w="384" h="2034" extrusionOk="0">
                  <a:moveTo>
                    <a:pt x="191" y="0"/>
                  </a:moveTo>
                  <a:cubicBezTo>
                    <a:pt x="187" y="0"/>
                    <a:pt x="183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1833"/>
                  </a:lnTo>
                  <a:cubicBezTo>
                    <a:pt x="0" y="1936"/>
                    <a:pt x="79" y="2027"/>
                    <a:pt x="180" y="2033"/>
                  </a:cubicBezTo>
                  <a:cubicBezTo>
                    <a:pt x="183" y="2033"/>
                    <a:pt x="187" y="2033"/>
                    <a:pt x="191" y="2033"/>
                  </a:cubicBezTo>
                  <a:cubicBezTo>
                    <a:pt x="298" y="2033"/>
                    <a:pt x="384" y="1948"/>
                    <a:pt x="384" y="1841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5775764" y="1471225"/>
              <a:ext cx="81721" cy="85939"/>
            </a:xfrm>
            <a:custGeom>
              <a:avLst/>
              <a:gdLst/>
              <a:ahLst/>
              <a:cxnLst/>
              <a:rect l="l" t="t" r="r" b="b"/>
              <a:pathLst>
                <a:path w="2809" h="2954" extrusionOk="0">
                  <a:moveTo>
                    <a:pt x="769" y="1"/>
                  </a:moveTo>
                  <a:cubicBezTo>
                    <a:pt x="338" y="1"/>
                    <a:pt x="0" y="374"/>
                    <a:pt x="43" y="803"/>
                  </a:cubicBezTo>
                  <a:lnTo>
                    <a:pt x="213" y="2538"/>
                  </a:lnTo>
                  <a:lnTo>
                    <a:pt x="302" y="2954"/>
                  </a:lnTo>
                  <a:lnTo>
                    <a:pt x="2513" y="2954"/>
                  </a:lnTo>
                  <a:lnTo>
                    <a:pt x="2766" y="840"/>
                  </a:lnTo>
                  <a:cubicBezTo>
                    <a:pt x="2809" y="409"/>
                    <a:pt x="2539" y="27"/>
                    <a:pt x="2108" y="27"/>
                  </a:cubicBezTo>
                  <a:lnTo>
                    <a:pt x="19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781787" y="1470643"/>
              <a:ext cx="77852" cy="93387"/>
            </a:xfrm>
            <a:custGeom>
              <a:avLst/>
              <a:gdLst/>
              <a:ahLst/>
              <a:cxnLst/>
              <a:rect l="l" t="t" r="r" b="b"/>
              <a:pathLst>
                <a:path w="2676" h="3210" extrusionOk="0">
                  <a:moveTo>
                    <a:pt x="1510" y="1"/>
                  </a:moveTo>
                  <a:cubicBezTo>
                    <a:pt x="1944" y="1"/>
                    <a:pt x="2283" y="377"/>
                    <a:pt x="2240" y="809"/>
                  </a:cubicBezTo>
                  <a:lnTo>
                    <a:pt x="2079" y="2434"/>
                  </a:lnTo>
                  <a:cubicBezTo>
                    <a:pt x="2073" y="2501"/>
                    <a:pt x="2016" y="2552"/>
                    <a:pt x="1950" y="2552"/>
                  </a:cubicBezTo>
                  <a:lnTo>
                    <a:pt x="0" y="2552"/>
                  </a:lnTo>
                  <a:lnTo>
                    <a:pt x="42" y="2969"/>
                  </a:lnTo>
                  <a:lnTo>
                    <a:pt x="1186" y="3210"/>
                  </a:lnTo>
                  <a:lnTo>
                    <a:pt x="2418" y="2969"/>
                  </a:lnTo>
                  <a:lnTo>
                    <a:pt x="2632" y="808"/>
                  </a:lnTo>
                  <a:cubicBezTo>
                    <a:pt x="2675" y="377"/>
                    <a:pt x="2335" y="1"/>
                    <a:pt x="1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725813" y="1472359"/>
              <a:ext cx="52570" cy="49545"/>
            </a:xfrm>
            <a:custGeom>
              <a:avLst/>
              <a:gdLst/>
              <a:ahLst/>
              <a:cxnLst/>
              <a:rect l="l" t="t" r="r" b="b"/>
              <a:pathLst>
                <a:path w="1807" h="1703" extrusionOk="0">
                  <a:moveTo>
                    <a:pt x="1280" y="0"/>
                  </a:moveTo>
                  <a:cubicBezTo>
                    <a:pt x="1227" y="0"/>
                    <a:pt x="1174" y="13"/>
                    <a:pt x="1127" y="42"/>
                  </a:cubicBezTo>
                  <a:cubicBezTo>
                    <a:pt x="1099" y="57"/>
                    <a:pt x="1073" y="77"/>
                    <a:pt x="1050" y="100"/>
                  </a:cubicBezTo>
                  <a:lnTo>
                    <a:pt x="154" y="999"/>
                  </a:lnTo>
                  <a:cubicBezTo>
                    <a:pt x="1" y="1151"/>
                    <a:pt x="1" y="1399"/>
                    <a:pt x="154" y="1553"/>
                  </a:cubicBezTo>
                  <a:cubicBezTo>
                    <a:pt x="162" y="1562"/>
                    <a:pt x="170" y="1572"/>
                    <a:pt x="177" y="1582"/>
                  </a:cubicBezTo>
                  <a:cubicBezTo>
                    <a:pt x="249" y="1662"/>
                    <a:pt x="353" y="1702"/>
                    <a:pt x="462" y="1702"/>
                  </a:cubicBezTo>
                  <a:cubicBezTo>
                    <a:pt x="574" y="1702"/>
                    <a:pt x="691" y="1659"/>
                    <a:pt x="782" y="1571"/>
                  </a:cubicBezTo>
                  <a:lnTo>
                    <a:pt x="1611" y="729"/>
                  </a:lnTo>
                  <a:cubicBezTo>
                    <a:pt x="1763" y="577"/>
                    <a:pt x="1806" y="356"/>
                    <a:pt x="1653" y="203"/>
                  </a:cubicBezTo>
                  <a:lnTo>
                    <a:pt x="1602" y="147"/>
                  </a:lnTo>
                  <a:cubicBezTo>
                    <a:pt x="1514" y="59"/>
                    <a:pt x="1395" y="0"/>
                    <a:pt x="1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738624" y="1471936"/>
              <a:ext cx="47857" cy="50912"/>
            </a:xfrm>
            <a:custGeom>
              <a:avLst/>
              <a:gdLst/>
              <a:ahLst/>
              <a:cxnLst/>
              <a:rect l="l" t="t" r="r" b="b"/>
              <a:pathLst>
                <a:path w="1645" h="1750" extrusionOk="0">
                  <a:moveTo>
                    <a:pt x="1148" y="1"/>
                  </a:moveTo>
                  <a:cubicBezTo>
                    <a:pt x="1078" y="1"/>
                    <a:pt x="1008" y="19"/>
                    <a:pt x="947" y="57"/>
                  </a:cubicBezTo>
                  <a:lnTo>
                    <a:pt x="1103" y="213"/>
                  </a:lnTo>
                  <a:lnTo>
                    <a:pt x="1106" y="215"/>
                  </a:lnTo>
                  <a:cubicBezTo>
                    <a:pt x="1191" y="302"/>
                    <a:pt x="1186" y="443"/>
                    <a:pt x="1100" y="529"/>
                  </a:cubicBezTo>
                  <a:lnTo>
                    <a:pt x="163" y="1469"/>
                  </a:lnTo>
                  <a:cubicBezTo>
                    <a:pt x="112" y="1518"/>
                    <a:pt x="57" y="1561"/>
                    <a:pt x="0" y="1594"/>
                  </a:cubicBezTo>
                  <a:cubicBezTo>
                    <a:pt x="28" y="1618"/>
                    <a:pt x="11" y="1609"/>
                    <a:pt x="78" y="1667"/>
                  </a:cubicBezTo>
                  <a:cubicBezTo>
                    <a:pt x="143" y="1719"/>
                    <a:pt x="233" y="1749"/>
                    <a:pt x="324" y="1749"/>
                  </a:cubicBezTo>
                  <a:cubicBezTo>
                    <a:pt x="421" y="1749"/>
                    <a:pt x="520" y="1715"/>
                    <a:pt x="595" y="1635"/>
                  </a:cubicBezTo>
                  <a:lnTo>
                    <a:pt x="1491" y="738"/>
                  </a:lnTo>
                  <a:cubicBezTo>
                    <a:pt x="1645" y="584"/>
                    <a:pt x="1645" y="337"/>
                    <a:pt x="1491" y="184"/>
                  </a:cubicBezTo>
                  <a:lnTo>
                    <a:pt x="1468" y="161"/>
                  </a:lnTo>
                  <a:lnTo>
                    <a:pt x="1424" y="115"/>
                  </a:lnTo>
                  <a:cubicBezTo>
                    <a:pt x="1347" y="39"/>
                    <a:pt x="1247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5856351" y="1467297"/>
              <a:ext cx="58709" cy="25427"/>
            </a:xfrm>
            <a:custGeom>
              <a:avLst/>
              <a:gdLst/>
              <a:ahLst/>
              <a:cxnLst/>
              <a:rect l="l" t="t" r="r" b="b"/>
              <a:pathLst>
                <a:path w="2018" h="874" extrusionOk="0">
                  <a:moveTo>
                    <a:pt x="392" y="1"/>
                  </a:moveTo>
                  <a:cubicBezTo>
                    <a:pt x="175" y="1"/>
                    <a:pt x="0" y="177"/>
                    <a:pt x="0" y="392"/>
                  </a:cubicBezTo>
                  <a:lnTo>
                    <a:pt x="0" y="495"/>
                  </a:lnTo>
                  <a:cubicBezTo>
                    <a:pt x="0" y="504"/>
                    <a:pt x="0" y="513"/>
                    <a:pt x="0" y="522"/>
                  </a:cubicBezTo>
                  <a:cubicBezTo>
                    <a:pt x="0" y="522"/>
                    <a:pt x="42" y="587"/>
                    <a:pt x="57" y="621"/>
                  </a:cubicBezTo>
                  <a:cubicBezTo>
                    <a:pt x="125" y="765"/>
                    <a:pt x="270" y="864"/>
                    <a:pt x="441" y="864"/>
                  </a:cubicBezTo>
                  <a:lnTo>
                    <a:pt x="1622" y="874"/>
                  </a:lnTo>
                  <a:cubicBezTo>
                    <a:pt x="1840" y="874"/>
                    <a:pt x="2018" y="696"/>
                    <a:pt x="2018" y="478"/>
                  </a:cubicBezTo>
                  <a:cubicBezTo>
                    <a:pt x="2018" y="297"/>
                    <a:pt x="1949" y="62"/>
                    <a:pt x="1781" y="16"/>
                  </a:cubicBezTo>
                  <a:cubicBezTo>
                    <a:pt x="1748" y="7"/>
                    <a:pt x="1712" y="1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5856263" y="1467850"/>
              <a:ext cx="59785" cy="25136"/>
            </a:xfrm>
            <a:custGeom>
              <a:avLst/>
              <a:gdLst/>
              <a:ahLst/>
              <a:cxnLst/>
              <a:rect l="l" t="t" r="r" b="b"/>
              <a:pathLst>
                <a:path w="2055" h="864" extrusionOk="0">
                  <a:moveTo>
                    <a:pt x="1767" y="0"/>
                  </a:moveTo>
                  <a:lnTo>
                    <a:pt x="1767" y="240"/>
                  </a:lnTo>
                  <a:cubicBezTo>
                    <a:pt x="1767" y="384"/>
                    <a:pt x="1651" y="500"/>
                    <a:pt x="1507" y="500"/>
                  </a:cubicBezTo>
                  <a:lnTo>
                    <a:pt x="0" y="500"/>
                  </a:lnTo>
                  <a:cubicBezTo>
                    <a:pt x="14" y="704"/>
                    <a:pt x="184" y="864"/>
                    <a:pt x="392" y="864"/>
                  </a:cubicBezTo>
                  <a:lnTo>
                    <a:pt x="1663" y="864"/>
                  </a:lnTo>
                  <a:cubicBezTo>
                    <a:pt x="1879" y="864"/>
                    <a:pt x="2054" y="689"/>
                    <a:pt x="2054" y="473"/>
                  </a:cubicBezTo>
                  <a:lnTo>
                    <a:pt x="2054" y="376"/>
                  </a:lnTo>
                  <a:cubicBezTo>
                    <a:pt x="2054" y="197"/>
                    <a:pt x="1933" y="46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5668937" y="1504128"/>
              <a:ext cx="58621" cy="24787"/>
            </a:xfrm>
            <a:custGeom>
              <a:avLst/>
              <a:gdLst/>
              <a:ahLst/>
              <a:cxnLst/>
              <a:rect l="l" t="t" r="r" b="b"/>
              <a:pathLst>
                <a:path w="2015" h="852" extrusionOk="0">
                  <a:moveTo>
                    <a:pt x="391" y="0"/>
                  </a:moveTo>
                  <a:cubicBezTo>
                    <a:pt x="175" y="0"/>
                    <a:pt x="0" y="175"/>
                    <a:pt x="0" y="392"/>
                  </a:cubicBezTo>
                  <a:lnTo>
                    <a:pt x="0" y="494"/>
                  </a:lnTo>
                  <a:cubicBezTo>
                    <a:pt x="0" y="712"/>
                    <a:pt x="233" y="844"/>
                    <a:pt x="451" y="844"/>
                  </a:cubicBezTo>
                  <a:lnTo>
                    <a:pt x="1640" y="852"/>
                  </a:lnTo>
                  <a:cubicBezTo>
                    <a:pt x="1859" y="852"/>
                    <a:pt x="2014" y="757"/>
                    <a:pt x="2014" y="539"/>
                  </a:cubicBezTo>
                  <a:lnTo>
                    <a:pt x="2000" y="459"/>
                  </a:lnTo>
                  <a:cubicBezTo>
                    <a:pt x="2000" y="269"/>
                    <a:pt x="1933" y="46"/>
                    <a:pt x="1753" y="10"/>
                  </a:cubicBezTo>
                  <a:cubicBezTo>
                    <a:pt x="1727" y="3"/>
                    <a:pt x="1701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5670130" y="1504914"/>
              <a:ext cx="58476" cy="24903"/>
            </a:xfrm>
            <a:custGeom>
              <a:avLst/>
              <a:gdLst/>
              <a:ahLst/>
              <a:cxnLst/>
              <a:rect l="l" t="t" r="r" b="b"/>
              <a:pathLst>
                <a:path w="2010" h="856" extrusionOk="0">
                  <a:moveTo>
                    <a:pt x="1703" y="1"/>
                  </a:moveTo>
                  <a:lnTo>
                    <a:pt x="1703" y="211"/>
                  </a:lnTo>
                  <a:cubicBezTo>
                    <a:pt x="1703" y="355"/>
                    <a:pt x="1587" y="472"/>
                    <a:pt x="1442" y="472"/>
                  </a:cubicBezTo>
                  <a:lnTo>
                    <a:pt x="0" y="472"/>
                  </a:lnTo>
                  <a:cubicBezTo>
                    <a:pt x="0" y="684"/>
                    <a:pt x="172" y="855"/>
                    <a:pt x="384" y="855"/>
                  </a:cubicBezTo>
                  <a:lnTo>
                    <a:pt x="1619" y="855"/>
                  </a:lnTo>
                  <a:cubicBezTo>
                    <a:pt x="1835" y="855"/>
                    <a:pt x="2010" y="681"/>
                    <a:pt x="2010" y="464"/>
                  </a:cubicBezTo>
                  <a:lnTo>
                    <a:pt x="2010" y="377"/>
                  </a:lnTo>
                  <a:cubicBezTo>
                    <a:pt x="2010" y="191"/>
                    <a:pt x="1878" y="36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913197" y="1433666"/>
              <a:ext cx="52774" cy="49806"/>
            </a:xfrm>
            <a:custGeom>
              <a:avLst/>
              <a:gdLst/>
              <a:ahLst/>
              <a:cxnLst/>
              <a:rect l="l" t="t" r="r" b="b"/>
              <a:pathLst>
                <a:path w="1814" h="1712" extrusionOk="0">
                  <a:moveTo>
                    <a:pt x="1299" y="0"/>
                  </a:moveTo>
                  <a:cubicBezTo>
                    <a:pt x="1201" y="0"/>
                    <a:pt x="1105" y="37"/>
                    <a:pt x="1031" y="111"/>
                  </a:cubicBezTo>
                  <a:lnTo>
                    <a:pt x="151" y="993"/>
                  </a:lnTo>
                  <a:cubicBezTo>
                    <a:pt x="1" y="1143"/>
                    <a:pt x="5" y="1393"/>
                    <a:pt x="162" y="1550"/>
                  </a:cubicBezTo>
                  <a:lnTo>
                    <a:pt x="203" y="1591"/>
                  </a:lnTo>
                  <a:lnTo>
                    <a:pt x="265" y="1611"/>
                  </a:lnTo>
                  <a:cubicBezTo>
                    <a:pt x="334" y="1680"/>
                    <a:pt x="415" y="1711"/>
                    <a:pt x="498" y="1711"/>
                  </a:cubicBezTo>
                  <a:cubicBezTo>
                    <a:pt x="602" y="1711"/>
                    <a:pt x="707" y="1662"/>
                    <a:pt x="791" y="1577"/>
                  </a:cubicBezTo>
                  <a:lnTo>
                    <a:pt x="1634" y="747"/>
                  </a:lnTo>
                  <a:cubicBezTo>
                    <a:pt x="1783" y="597"/>
                    <a:pt x="1814" y="365"/>
                    <a:pt x="1657" y="209"/>
                  </a:cubicBezTo>
                  <a:lnTo>
                    <a:pt x="1628" y="163"/>
                  </a:lnTo>
                  <a:lnTo>
                    <a:pt x="1588" y="121"/>
                  </a:lnTo>
                  <a:cubicBezTo>
                    <a:pt x="1507" y="41"/>
                    <a:pt x="1402" y="0"/>
                    <a:pt x="1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919103" y="1438379"/>
              <a:ext cx="47043" cy="45966"/>
            </a:xfrm>
            <a:custGeom>
              <a:avLst/>
              <a:gdLst/>
              <a:ahLst/>
              <a:cxnLst/>
              <a:rect l="l" t="t" r="r" b="b"/>
              <a:pathLst>
                <a:path w="1617" h="1580" extrusionOk="0">
                  <a:moveTo>
                    <a:pt x="1425" y="1"/>
                  </a:moveTo>
                  <a:lnTo>
                    <a:pt x="0" y="1429"/>
                  </a:lnTo>
                  <a:lnTo>
                    <a:pt x="29" y="1458"/>
                  </a:lnTo>
                  <a:cubicBezTo>
                    <a:pt x="110" y="1538"/>
                    <a:pt x="214" y="1579"/>
                    <a:pt x="317" y="1579"/>
                  </a:cubicBezTo>
                  <a:cubicBezTo>
                    <a:pt x="415" y="1579"/>
                    <a:pt x="511" y="1543"/>
                    <a:pt x="585" y="1469"/>
                  </a:cubicBezTo>
                  <a:lnTo>
                    <a:pt x="1467" y="587"/>
                  </a:lnTo>
                  <a:cubicBezTo>
                    <a:pt x="1617" y="437"/>
                    <a:pt x="1611" y="187"/>
                    <a:pt x="1454" y="30"/>
                  </a:cubicBezTo>
                  <a:lnTo>
                    <a:pt x="14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5956167" y="1400123"/>
              <a:ext cx="42562" cy="41108"/>
            </a:xfrm>
            <a:custGeom>
              <a:avLst/>
              <a:gdLst/>
              <a:ahLst/>
              <a:cxnLst/>
              <a:rect l="l" t="t" r="r" b="b"/>
              <a:pathLst>
                <a:path w="1463" h="1413" extrusionOk="0">
                  <a:moveTo>
                    <a:pt x="816" y="0"/>
                  </a:moveTo>
                  <a:cubicBezTo>
                    <a:pt x="693" y="0"/>
                    <a:pt x="572" y="59"/>
                    <a:pt x="496" y="172"/>
                  </a:cubicBezTo>
                  <a:lnTo>
                    <a:pt x="96" y="768"/>
                  </a:lnTo>
                  <a:cubicBezTo>
                    <a:pt x="67" y="813"/>
                    <a:pt x="45" y="860"/>
                    <a:pt x="35" y="911"/>
                  </a:cubicBezTo>
                  <a:cubicBezTo>
                    <a:pt x="1" y="1052"/>
                    <a:pt x="74" y="1175"/>
                    <a:pt x="180" y="1282"/>
                  </a:cubicBezTo>
                  <a:cubicBezTo>
                    <a:pt x="266" y="1367"/>
                    <a:pt x="360" y="1412"/>
                    <a:pt x="457" y="1412"/>
                  </a:cubicBezTo>
                  <a:cubicBezTo>
                    <a:pt x="526" y="1412"/>
                    <a:pt x="596" y="1390"/>
                    <a:pt x="667" y="1342"/>
                  </a:cubicBezTo>
                  <a:lnTo>
                    <a:pt x="1256" y="943"/>
                  </a:lnTo>
                  <a:cubicBezTo>
                    <a:pt x="1412" y="836"/>
                    <a:pt x="1463" y="664"/>
                    <a:pt x="1403" y="506"/>
                  </a:cubicBezTo>
                  <a:cubicBezTo>
                    <a:pt x="1391" y="469"/>
                    <a:pt x="1391" y="422"/>
                    <a:pt x="1363" y="389"/>
                  </a:cubicBezTo>
                  <a:cubicBezTo>
                    <a:pt x="1357" y="383"/>
                    <a:pt x="1351" y="377"/>
                    <a:pt x="1345" y="371"/>
                  </a:cubicBezTo>
                  <a:lnTo>
                    <a:pt x="1088" y="113"/>
                  </a:lnTo>
                  <a:cubicBezTo>
                    <a:pt x="1012" y="37"/>
                    <a:pt x="914" y="0"/>
                    <a:pt x="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956167" y="1411440"/>
              <a:ext cx="44046" cy="30518"/>
            </a:xfrm>
            <a:custGeom>
              <a:avLst/>
              <a:gdLst/>
              <a:ahLst/>
              <a:cxnLst/>
              <a:rect l="l" t="t" r="r" b="b"/>
              <a:pathLst>
                <a:path w="1514" h="1049" extrusionOk="0">
                  <a:moveTo>
                    <a:pt x="1363" y="0"/>
                  </a:moveTo>
                  <a:lnTo>
                    <a:pt x="1363" y="0"/>
                  </a:lnTo>
                  <a:cubicBezTo>
                    <a:pt x="1338" y="82"/>
                    <a:pt x="1286" y="157"/>
                    <a:pt x="1210" y="209"/>
                  </a:cubicBezTo>
                  <a:lnTo>
                    <a:pt x="613" y="611"/>
                  </a:lnTo>
                  <a:cubicBezTo>
                    <a:pt x="540" y="659"/>
                    <a:pt x="457" y="683"/>
                    <a:pt x="374" y="683"/>
                  </a:cubicBezTo>
                  <a:cubicBezTo>
                    <a:pt x="263" y="683"/>
                    <a:pt x="153" y="641"/>
                    <a:pt x="70" y="557"/>
                  </a:cubicBezTo>
                  <a:lnTo>
                    <a:pt x="35" y="522"/>
                  </a:lnTo>
                  <a:lnTo>
                    <a:pt x="35" y="522"/>
                  </a:lnTo>
                  <a:cubicBezTo>
                    <a:pt x="1" y="663"/>
                    <a:pt x="41" y="815"/>
                    <a:pt x="148" y="922"/>
                  </a:cubicBezTo>
                  <a:cubicBezTo>
                    <a:pt x="231" y="1006"/>
                    <a:pt x="342" y="1048"/>
                    <a:pt x="452" y="1048"/>
                  </a:cubicBezTo>
                  <a:cubicBezTo>
                    <a:pt x="535" y="1048"/>
                    <a:pt x="618" y="1025"/>
                    <a:pt x="691" y="976"/>
                  </a:cubicBezTo>
                  <a:lnTo>
                    <a:pt x="1288" y="574"/>
                  </a:lnTo>
                  <a:cubicBezTo>
                    <a:pt x="1481" y="444"/>
                    <a:pt x="1513" y="174"/>
                    <a:pt x="1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5625414" y="1501103"/>
              <a:ext cx="43435" cy="31769"/>
            </a:xfrm>
            <a:custGeom>
              <a:avLst/>
              <a:gdLst/>
              <a:ahLst/>
              <a:cxnLst/>
              <a:rect l="l" t="t" r="r" b="b"/>
              <a:pathLst>
                <a:path w="1493" h="1092" extrusionOk="0">
                  <a:moveTo>
                    <a:pt x="380" y="1"/>
                  </a:moveTo>
                  <a:cubicBezTo>
                    <a:pt x="174" y="1"/>
                    <a:pt x="0" y="167"/>
                    <a:pt x="0" y="382"/>
                  </a:cubicBezTo>
                  <a:lnTo>
                    <a:pt x="0" y="502"/>
                  </a:lnTo>
                  <a:lnTo>
                    <a:pt x="22" y="744"/>
                  </a:lnTo>
                  <a:cubicBezTo>
                    <a:pt x="22" y="955"/>
                    <a:pt x="184" y="1092"/>
                    <a:pt x="383" y="1092"/>
                  </a:cubicBezTo>
                  <a:cubicBezTo>
                    <a:pt x="411" y="1092"/>
                    <a:pt x="440" y="1089"/>
                    <a:pt x="470" y="1083"/>
                  </a:cubicBezTo>
                  <a:lnTo>
                    <a:pt x="1088" y="950"/>
                  </a:lnTo>
                  <a:cubicBezTo>
                    <a:pt x="1277" y="913"/>
                    <a:pt x="1476" y="784"/>
                    <a:pt x="1491" y="595"/>
                  </a:cubicBezTo>
                  <a:cubicBezTo>
                    <a:pt x="1493" y="584"/>
                    <a:pt x="1493" y="572"/>
                    <a:pt x="1493" y="561"/>
                  </a:cubicBezTo>
                  <a:cubicBezTo>
                    <a:pt x="1493" y="359"/>
                    <a:pt x="1349" y="184"/>
                    <a:pt x="1151" y="144"/>
                  </a:cubicBezTo>
                  <a:lnTo>
                    <a:pt x="454" y="8"/>
                  </a:lnTo>
                  <a:cubicBezTo>
                    <a:pt x="429" y="3"/>
                    <a:pt x="405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625414" y="1513554"/>
              <a:ext cx="43406" cy="20219"/>
            </a:xfrm>
            <a:custGeom>
              <a:avLst/>
              <a:gdLst/>
              <a:ahLst/>
              <a:cxnLst/>
              <a:rect l="l" t="t" r="r" b="b"/>
              <a:pathLst>
                <a:path w="1492" h="695" extrusionOk="0">
                  <a:moveTo>
                    <a:pt x="0" y="0"/>
                  </a:moveTo>
                  <a:lnTo>
                    <a:pt x="0" y="313"/>
                  </a:lnTo>
                  <a:cubicBezTo>
                    <a:pt x="0" y="527"/>
                    <a:pt x="175" y="694"/>
                    <a:pt x="381" y="694"/>
                  </a:cubicBezTo>
                  <a:cubicBezTo>
                    <a:pt x="405" y="694"/>
                    <a:pt x="430" y="692"/>
                    <a:pt x="454" y="687"/>
                  </a:cubicBezTo>
                  <a:lnTo>
                    <a:pt x="1151" y="551"/>
                  </a:lnTo>
                  <a:cubicBezTo>
                    <a:pt x="1251" y="531"/>
                    <a:pt x="1335" y="477"/>
                    <a:pt x="1396" y="403"/>
                  </a:cubicBezTo>
                  <a:cubicBezTo>
                    <a:pt x="1450" y="337"/>
                    <a:pt x="1484" y="258"/>
                    <a:pt x="1491" y="169"/>
                  </a:cubicBezTo>
                  <a:lnTo>
                    <a:pt x="1491" y="169"/>
                  </a:lnTo>
                  <a:lnTo>
                    <a:pt x="454" y="374"/>
                  </a:lnTo>
                  <a:cubicBezTo>
                    <a:pt x="430" y="379"/>
                    <a:pt x="405" y="381"/>
                    <a:pt x="381" y="381"/>
                  </a:cubicBezTo>
                  <a:cubicBezTo>
                    <a:pt x="175" y="381"/>
                    <a:pt x="0" y="2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5792143" y="1374580"/>
              <a:ext cx="50970" cy="69909"/>
            </a:xfrm>
            <a:custGeom>
              <a:avLst/>
              <a:gdLst/>
              <a:ahLst/>
              <a:cxnLst/>
              <a:rect l="l" t="t" r="r" b="b"/>
              <a:pathLst>
                <a:path w="1752" h="2403" extrusionOk="0">
                  <a:moveTo>
                    <a:pt x="751" y="1"/>
                  </a:moveTo>
                  <a:cubicBezTo>
                    <a:pt x="731" y="1"/>
                    <a:pt x="712" y="2"/>
                    <a:pt x="695" y="7"/>
                  </a:cubicBezTo>
                  <a:cubicBezTo>
                    <a:pt x="285" y="109"/>
                    <a:pt x="0" y="508"/>
                    <a:pt x="60" y="948"/>
                  </a:cubicBezTo>
                  <a:lnTo>
                    <a:pt x="207" y="2037"/>
                  </a:lnTo>
                  <a:lnTo>
                    <a:pt x="261" y="2260"/>
                  </a:lnTo>
                  <a:cubicBezTo>
                    <a:pt x="272" y="2341"/>
                    <a:pt x="342" y="2403"/>
                    <a:pt x="425" y="2403"/>
                  </a:cubicBezTo>
                  <a:lnTo>
                    <a:pt x="1370" y="2403"/>
                  </a:lnTo>
                  <a:cubicBezTo>
                    <a:pt x="1453" y="2403"/>
                    <a:pt x="1522" y="2341"/>
                    <a:pt x="1534" y="2260"/>
                  </a:cubicBezTo>
                  <a:lnTo>
                    <a:pt x="1683" y="974"/>
                  </a:lnTo>
                  <a:cubicBezTo>
                    <a:pt x="1752" y="462"/>
                    <a:pt x="1448" y="14"/>
                    <a:pt x="933" y="14"/>
                  </a:cubicBezTo>
                  <a:cubicBezTo>
                    <a:pt x="879" y="14"/>
                    <a:pt x="810" y="1"/>
                    <a:pt x="7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5798573" y="1375161"/>
              <a:ext cx="44192" cy="69851"/>
            </a:xfrm>
            <a:custGeom>
              <a:avLst/>
              <a:gdLst/>
              <a:ahLst/>
              <a:cxnLst/>
              <a:rect l="l" t="t" r="r" b="b"/>
              <a:pathLst>
                <a:path w="1519" h="2401" extrusionOk="0">
                  <a:moveTo>
                    <a:pt x="684" y="0"/>
                  </a:moveTo>
                  <a:cubicBezTo>
                    <a:pt x="614" y="0"/>
                    <a:pt x="545" y="10"/>
                    <a:pt x="480" y="26"/>
                  </a:cubicBezTo>
                  <a:cubicBezTo>
                    <a:pt x="845" y="118"/>
                    <a:pt x="1111" y="451"/>
                    <a:pt x="1111" y="836"/>
                  </a:cubicBezTo>
                  <a:cubicBezTo>
                    <a:pt x="1111" y="873"/>
                    <a:pt x="1108" y="911"/>
                    <a:pt x="1103" y="950"/>
                  </a:cubicBezTo>
                  <a:lnTo>
                    <a:pt x="968" y="1951"/>
                  </a:lnTo>
                  <a:cubicBezTo>
                    <a:pt x="962" y="1990"/>
                    <a:pt x="930" y="2017"/>
                    <a:pt x="891" y="2017"/>
                  </a:cubicBezTo>
                  <a:lnTo>
                    <a:pt x="0" y="2017"/>
                  </a:lnTo>
                  <a:lnTo>
                    <a:pt x="34" y="2261"/>
                  </a:lnTo>
                  <a:cubicBezTo>
                    <a:pt x="45" y="2341"/>
                    <a:pt x="114" y="2401"/>
                    <a:pt x="193" y="2401"/>
                  </a:cubicBezTo>
                  <a:lnTo>
                    <a:pt x="1173" y="2401"/>
                  </a:lnTo>
                  <a:cubicBezTo>
                    <a:pt x="1255" y="2401"/>
                    <a:pt x="1324" y="2341"/>
                    <a:pt x="1335" y="2261"/>
                  </a:cubicBezTo>
                  <a:lnTo>
                    <a:pt x="1511" y="950"/>
                  </a:lnTo>
                  <a:cubicBezTo>
                    <a:pt x="1517" y="911"/>
                    <a:pt x="1519" y="873"/>
                    <a:pt x="1519" y="836"/>
                  </a:cubicBezTo>
                  <a:cubicBezTo>
                    <a:pt x="1519" y="382"/>
                    <a:pt x="1150" y="0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5741086" y="1587129"/>
              <a:ext cx="63305" cy="47159"/>
            </a:xfrm>
            <a:custGeom>
              <a:avLst/>
              <a:gdLst/>
              <a:ahLst/>
              <a:cxnLst/>
              <a:rect l="l" t="t" r="r" b="b"/>
              <a:pathLst>
                <a:path w="2176" h="1621" extrusionOk="0">
                  <a:moveTo>
                    <a:pt x="1631" y="1"/>
                  </a:moveTo>
                  <a:cubicBezTo>
                    <a:pt x="1554" y="1"/>
                    <a:pt x="1475" y="20"/>
                    <a:pt x="1404" y="62"/>
                  </a:cubicBezTo>
                  <a:lnTo>
                    <a:pt x="292" y="705"/>
                  </a:lnTo>
                  <a:cubicBezTo>
                    <a:pt x="74" y="830"/>
                    <a:pt x="0" y="1111"/>
                    <a:pt x="126" y="1329"/>
                  </a:cubicBezTo>
                  <a:lnTo>
                    <a:pt x="181" y="1427"/>
                  </a:lnTo>
                  <a:cubicBezTo>
                    <a:pt x="184" y="1432"/>
                    <a:pt x="189" y="1438"/>
                    <a:pt x="192" y="1444"/>
                  </a:cubicBezTo>
                  <a:cubicBezTo>
                    <a:pt x="203" y="1461"/>
                    <a:pt x="230" y="1468"/>
                    <a:pt x="244" y="1484"/>
                  </a:cubicBezTo>
                  <a:cubicBezTo>
                    <a:pt x="325" y="1575"/>
                    <a:pt x="440" y="1620"/>
                    <a:pt x="560" y="1620"/>
                  </a:cubicBezTo>
                  <a:cubicBezTo>
                    <a:pt x="648" y="1620"/>
                    <a:pt x="740" y="1596"/>
                    <a:pt x="823" y="1548"/>
                  </a:cubicBezTo>
                  <a:lnTo>
                    <a:pt x="1873" y="941"/>
                  </a:lnTo>
                  <a:cubicBezTo>
                    <a:pt x="2091" y="813"/>
                    <a:pt x="2175" y="566"/>
                    <a:pt x="2048" y="347"/>
                  </a:cubicBezTo>
                  <a:lnTo>
                    <a:pt x="2027" y="229"/>
                  </a:lnTo>
                  <a:cubicBezTo>
                    <a:pt x="1942" y="83"/>
                    <a:pt x="1789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746672" y="1587129"/>
              <a:ext cx="58709" cy="48177"/>
            </a:xfrm>
            <a:custGeom>
              <a:avLst/>
              <a:gdLst/>
              <a:ahLst/>
              <a:cxnLst/>
              <a:rect l="l" t="t" r="r" b="b"/>
              <a:pathLst>
                <a:path w="2018" h="1656" extrusionOk="0">
                  <a:moveTo>
                    <a:pt x="1439" y="1"/>
                  </a:moveTo>
                  <a:cubicBezTo>
                    <a:pt x="1362" y="1"/>
                    <a:pt x="1283" y="20"/>
                    <a:pt x="1212" y="62"/>
                  </a:cubicBezTo>
                  <a:lnTo>
                    <a:pt x="1043" y="160"/>
                  </a:lnTo>
                  <a:cubicBezTo>
                    <a:pt x="1046" y="166"/>
                    <a:pt x="1049" y="172"/>
                    <a:pt x="1052" y="177"/>
                  </a:cubicBezTo>
                  <a:lnTo>
                    <a:pt x="1109" y="275"/>
                  </a:lnTo>
                  <a:cubicBezTo>
                    <a:pt x="1235" y="493"/>
                    <a:pt x="1160" y="772"/>
                    <a:pt x="942" y="899"/>
                  </a:cubicBezTo>
                  <a:lnTo>
                    <a:pt x="0" y="1444"/>
                  </a:lnTo>
                  <a:cubicBezTo>
                    <a:pt x="86" y="1580"/>
                    <a:pt x="234" y="1655"/>
                    <a:pt x="385" y="1655"/>
                  </a:cubicBezTo>
                  <a:cubicBezTo>
                    <a:pt x="463" y="1655"/>
                    <a:pt x="542" y="1636"/>
                    <a:pt x="614" y="1594"/>
                  </a:cubicBezTo>
                  <a:lnTo>
                    <a:pt x="1724" y="951"/>
                  </a:lnTo>
                  <a:cubicBezTo>
                    <a:pt x="1942" y="824"/>
                    <a:pt x="2017" y="545"/>
                    <a:pt x="1891" y="327"/>
                  </a:cubicBezTo>
                  <a:lnTo>
                    <a:pt x="1835" y="229"/>
                  </a:lnTo>
                  <a:cubicBezTo>
                    <a:pt x="1750" y="83"/>
                    <a:pt x="1597" y="1"/>
                    <a:pt x="1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5655409" y="1647904"/>
              <a:ext cx="55188" cy="51901"/>
            </a:xfrm>
            <a:custGeom>
              <a:avLst/>
              <a:gdLst/>
              <a:ahLst/>
              <a:cxnLst/>
              <a:rect l="l" t="t" r="r" b="b"/>
              <a:pathLst>
                <a:path w="1897" h="1784" extrusionOk="0">
                  <a:moveTo>
                    <a:pt x="514" y="0"/>
                  </a:moveTo>
                  <a:cubicBezTo>
                    <a:pt x="411" y="0"/>
                    <a:pt x="308" y="40"/>
                    <a:pt x="229" y="119"/>
                  </a:cubicBezTo>
                  <a:lnTo>
                    <a:pt x="158" y="189"/>
                  </a:lnTo>
                  <a:cubicBezTo>
                    <a:pt x="155" y="192"/>
                    <a:pt x="152" y="195"/>
                    <a:pt x="149" y="200"/>
                  </a:cubicBezTo>
                  <a:cubicBezTo>
                    <a:pt x="0" y="358"/>
                    <a:pt x="65" y="614"/>
                    <a:pt x="220" y="769"/>
                  </a:cubicBezTo>
                  <a:lnTo>
                    <a:pt x="1100" y="1665"/>
                  </a:lnTo>
                  <a:cubicBezTo>
                    <a:pt x="1179" y="1744"/>
                    <a:pt x="1283" y="1783"/>
                    <a:pt x="1386" y="1783"/>
                  </a:cubicBezTo>
                  <a:cubicBezTo>
                    <a:pt x="1490" y="1783"/>
                    <a:pt x="1593" y="1744"/>
                    <a:pt x="1672" y="1665"/>
                  </a:cubicBezTo>
                  <a:cubicBezTo>
                    <a:pt x="1813" y="1524"/>
                    <a:pt x="1896" y="1272"/>
                    <a:pt x="1784" y="1114"/>
                  </a:cubicBezTo>
                  <a:cubicBezTo>
                    <a:pt x="1772" y="1096"/>
                    <a:pt x="1757" y="1077"/>
                    <a:pt x="1740" y="1061"/>
                  </a:cubicBezTo>
                  <a:lnTo>
                    <a:pt x="799" y="119"/>
                  </a:lnTo>
                  <a:cubicBezTo>
                    <a:pt x="720" y="40"/>
                    <a:pt x="617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655409" y="1653664"/>
              <a:ext cx="55188" cy="47246"/>
            </a:xfrm>
            <a:custGeom>
              <a:avLst/>
              <a:gdLst/>
              <a:ahLst/>
              <a:cxnLst/>
              <a:rect l="l" t="t" r="r" b="b"/>
              <a:pathLst>
                <a:path w="1897" h="1624" extrusionOk="0">
                  <a:moveTo>
                    <a:pt x="149" y="1"/>
                  </a:moveTo>
                  <a:cubicBezTo>
                    <a:pt x="0" y="160"/>
                    <a:pt x="3" y="409"/>
                    <a:pt x="158" y="563"/>
                  </a:cubicBezTo>
                  <a:lnTo>
                    <a:pt x="1097" y="1505"/>
                  </a:lnTo>
                  <a:cubicBezTo>
                    <a:pt x="1176" y="1584"/>
                    <a:pt x="1280" y="1624"/>
                    <a:pt x="1383" y="1624"/>
                  </a:cubicBezTo>
                  <a:cubicBezTo>
                    <a:pt x="1487" y="1624"/>
                    <a:pt x="1590" y="1584"/>
                    <a:pt x="1669" y="1505"/>
                  </a:cubicBezTo>
                  <a:lnTo>
                    <a:pt x="1740" y="1435"/>
                  </a:lnTo>
                  <a:cubicBezTo>
                    <a:pt x="1881" y="1294"/>
                    <a:pt x="1896" y="1074"/>
                    <a:pt x="1784" y="916"/>
                  </a:cubicBezTo>
                  <a:lnTo>
                    <a:pt x="1784" y="916"/>
                  </a:lnTo>
                  <a:lnTo>
                    <a:pt x="1594" y="1085"/>
                  </a:lnTo>
                  <a:cubicBezTo>
                    <a:pt x="1543" y="1136"/>
                    <a:pt x="1477" y="1161"/>
                    <a:pt x="1410" y="1161"/>
                  </a:cubicBezTo>
                  <a:cubicBezTo>
                    <a:pt x="1343" y="1161"/>
                    <a:pt x="1276" y="1136"/>
                    <a:pt x="1224" y="1085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5921605" y="1626841"/>
              <a:ext cx="25136" cy="61647"/>
            </a:xfrm>
            <a:custGeom>
              <a:avLst/>
              <a:gdLst/>
              <a:ahLst/>
              <a:cxnLst/>
              <a:rect l="l" t="t" r="r" b="b"/>
              <a:pathLst>
                <a:path w="864" h="2119" extrusionOk="0">
                  <a:moveTo>
                    <a:pt x="405" y="1"/>
                  </a:moveTo>
                  <a:cubicBezTo>
                    <a:pt x="181" y="1"/>
                    <a:pt x="0" y="182"/>
                    <a:pt x="0" y="406"/>
                  </a:cubicBezTo>
                  <a:lnTo>
                    <a:pt x="0" y="1737"/>
                  </a:lnTo>
                  <a:cubicBezTo>
                    <a:pt x="0" y="1751"/>
                    <a:pt x="2" y="1765"/>
                    <a:pt x="2" y="1777"/>
                  </a:cubicBezTo>
                  <a:cubicBezTo>
                    <a:pt x="22" y="1982"/>
                    <a:pt x="242" y="2119"/>
                    <a:pt x="451" y="2119"/>
                  </a:cubicBezTo>
                  <a:cubicBezTo>
                    <a:pt x="673" y="2119"/>
                    <a:pt x="864" y="1964"/>
                    <a:pt x="864" y="1740"/>
                  </a:cubicBezTo>
                  <a:lnTo>
                    <a:pt x="864" y="445"/>
                  </a:lnTo>
                  <a:cubicBezTo>
                    <a:pt x="864" y="251"/>
                    <a:pt x="764" y="47"/>
                    <a:pt x="581" y="10"/>
                  </a:cubicBezTo>
                  <a:cubicBezTo>
                    <a:pt x="555" y="4"/>
                    <a:pt x="529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5921983" y="1627481"/>
              <a:ext cx="25863" cy="61880"/>
            </a:xfrm>
            <a:custGeom>
              <a:avLst/>
              <a:gdLst/>
              <a:ahLst/>
              <a:cxnLst/>
              <a:rect l="l" t="t" r="r" b="b"/>
              <a:pathLst>
                <a:path w="889" h="2127" extrusionOk="0">
                  <a:moveTo>
                    <a:pt x="582" y="0"/>
                  </a:moveTo>
                  <a:lnTo>
                    <a:pt x="582" y="1476"/>
                  </a:lnTo>
                  <a:cubicBezTo>
                    <a:pt x="582" y="1634"/>
                    <a:pt x="456" y="1763"/>
                    <a:pt x="300" y="1763"/>
                  </a:cubicBezTo>
                  <a:lnTo>
                    <a:pt x="1" y="1763"/>
                  </a:lnTo>
                  <a:cubicBezTo>
                    <a:pt x="19" y="1967"/>
                    <a:pt x="190" y="2126"/>
                    <a:pt x="395" y="2126"/>
                  </a:cubicBezTo>
                  <a:lnTo>
                    <a:pt x="484" y="2126"/>
                  </a:lnTo>
                  <a:cubicBezTo>
                    <a:pt x="708" y="2126"/>
                    <a:pt x="889" y="1945"/>
                    <a:pt x="889" y="1723"/>
                  </a:cubicBezTo>
                  <a:lnTo>
                    <a:pt x="889" y="393"/>
                  </a:lnTo>
                  <a:cubicBezTo>
                    <a:pt x="889" y="203"/>
                    <a:pt x="757" y="42"/>
                    <a:pt x="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5694102" y="1622797"/>
              <a:ext cx="57138" cy="54956"/>
            </a:xfrm>
            <a:custGeom>
              <a:avLst/>
              <a:gdLst/>
              <a:ahLst/>
              <a:cxnLst/>
              <a:rect l="l" t="t" r="r" b="b"/>
              <a:pathLst>
                <a:path w="1964" h="1889" extrusionOk="0">
                  <a:moveTo>
                    <a:pt x="1406" y="0"/>
                  </a:moveTo>
                  <a:cubicBezTo>
                    <a:pt x="1289" y="0"/>
                    <a:pt x="1172" y="45"/>
                    <a:pt x="1083" y="133"/>
                  </a:cubicBezTo>
                  <a:lnTo>
                    <a:pt x="177" y="1042"/>
                  </a:lnTo>
                  <a:cubicBezTo>
                    <a:pt x="155" y="1063"/>
                    <a:pt x="137" y="1086"/>
                    <a:pt x="120" y="1111"/>
                  </a:cubicBezTo>
                  <a:cubicBezTo>
                    <a:pt x="0" y="1289"/>
                    <a:pt x="74" y="1549"/>
                    <a:pt x="232" y="1707"/>
                  </a:cubicBezTo>
                  <a:lnTo>
                    <a:pt x="301" y="1755"/>
                  </a:lnTo>
                  <a:cubicBezTo>
                    <a:pt x="390" y="1844"/>
                    <a:pt x="484" y="1888"/>
                    <a:pt x="579" y="1888"/>
                  </a:cubicBezTo>
                  <a:cubicBezTo>
                    <a:pt x="673" y="1888"/>
                    <a:pt x="768" y="1844"/>
                    <a:pt x="858" y="1755"/>
                  </a:cubicBezTo>
                  <a:lnTo>
                    <a:pt x="1767" y="864"/>
                  </a:lnTo>
                  <a:cubicBezTo>
                    <a:pt x="1934" y="696"/>
                    <a:pt x="1964" y="442"/>
                    <a:pt x="1824" y="262"/>
                  </a:cubicBezTo>
                  <a:cubicBezTo>
                    <a:pt x="1815" y="250"/>
                    <a:pt x="1821" y="227"/>
                    <a:pt x="1810" y="215"/>
                  </a:cubicBezTo>
                  <a:lnTo>
                    <a:pt x="1809" y="213"/>
                  </a:lnTo>
                  <a:lnTo>
                    <a:pt x="1729" y="133"/>
                  </a:lnTo>
                  <a:cubicBezTo>
                    <a:pt x="1640" y="45"/>
                    <a:pt x="1523" y="0"/>
                    <a:pt x="1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694102" y="1629023"/>
              <a:ext cx="57720" cy="49137"/>
            </a:xfrm>
            <a:custGeom>
              <a:avLst/>
              <a:gdLst/>
              <a:ahLst/>
              <a:cxnLst/>
              <a:rect l="l" t="t" r="r" b="b"/>
              <a:pathLst>
                <a:path w="1984" h="1689" extrusionOk="0">
                  <a:moveTo>
                    <a:pt x="1810" y="1"/>
                  </a:moveTo>
                  <a:lnTo>
                    <a:pt x="747" y="1082"/>
                  </a:lnTo>
                  <a:cubicBezTo>
                    <a:pt x="686" y="1144"/>
                    <a:pt x="606" y="1174"/>
                    <a:pt x="526" y="1174"/>
                  </a:cubicBezTo>
                  <a:cubicBezTo>
                    <a:pt x="446" y="1174"/>
                    <a:pt x="366" y="1144"/>
                    <a:pt x="305" y="1082"/>
                  </a:cubicBezTo>
                  <a:lnTo>
                    <a:pt x="124" y="901"/>
                  </a:lnTo>
                  <a:cubicBezTo>
                    <a:pt x="123" y="900"/>
                    <a:pt x="121" y="898"/>
                    <a:pt x="120" y="897"/>
                  </a:cubicBezTo>
                  <a:lnTo>
                    <a:pt x="120" y="897"/>
                  </a:lnTo>
                  <a:cubicBezTo>
                    <a:pt x="0" y="1075"/>
                    <a:pt x="20" y="1317"/>
                    <a:pt x="177" y="1475"/>
                  </a:cubicBezTo>
                  <a:lnTo>
                    <a:pt x="255" y="1555"/>
                  </a:lnTo>
                  <a:cubicBezTo>
                    <a:pt x="345" y="1644"/>
                    <a:pt x="461" y="1688"/>
                    <a:pt x="578" y="1688"/>
                  </a:cubicBezTo>
                  <a:cubicBezTo>
                    <a:pt x="695" y="1688"/>
                    <a:pt x="812" y="1644"/>
                    <a:pt x="901" y="1555"/>
                  </a:cubicBezTo>
                  <a:lnTo>
                    <a:pt x="1809" y="645"/>
                  </a:lnTo>
                  <a:cubicBezTo>
                    <a:pt x="1984" y="470"/>
                    <a:pt x="1979" y="180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5857427" y="1629081"/>
              <a:ext cx="62462" cy="28889"/>
            </a:xfrm>
            <a:custGeom>
              <a:avLst/>
              <a:gdLst/>
              <a:ahLst/>
              <a:cxnLst/>
              <a:rect l="l" t="t" r="r" b="b"/>
              <a:pathLst>
                <a:path w="2147" h="993" extrusionOk="0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lnTo>
                    <a:pt x="0" y="566"/>
                  </a:lnTo>
                  <a:cubicBezTo>
                    <a:pt x="0" y="571"/>
                    <a:pt x="0" y="574"/>
                    <a:pt x="2" y="579"/>
                  </a:cubicBezTo>
                  <a:cubicBezTo>
                    <a:pt x="8" y="823"/>
                    <a:pt x="252" y="993"/>
                    <a:pt x="496" y="993"/>
                  </a:cubicBezTo>
                  <a:lnTo>
                    <a:pt x="1649" y="979"/>
                  </a:lnTo>
                  <a:cubicBezTo>
                    <a:pt x="1898" y="979"/>
                    <a:pt x="2137" y="819"/>
                    <a:pt x="2137" y="569"/>
                  </a:cubicBezTo>
                  <a:lnTo>
                    <a:pt x="2146" y="477"/>
                  </a:lnTo>
                  <a:cubicBezTo>
                    <a:pt x="2146" y="296"/>
                    <a:pt x="2071" y="117"/>
                    <a:pt x="1918" y="45"/>
                  </a:cubicBezTo>
                  <a:cubicBezTo>
                    <a:pt x="1859" y="17"/>
                    <a:pt x="1793" y="0"/>
                    <a:pt x="1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5857602" y="1630012"/>
              <a:ext cx="64033" cy="28685"/>
            </a:xfrm>
            <a:custGeom>
              <a:avLst/>
              <a:gdLst/>
              <a:ahLst/>
              <a:cxnLst/>
              <a:rect l="l" t="t" r="r" b="b"/>
              <a:pathLst>
                <a:path w="2201" h="986" extrusionOk="0">
                  <a:moveTo>
                    <a:pt x="1932" y="1"/>
                  </a:moveTo>
                  <a:lnTo>
                    <a:pt x="1932" y="201"/>
                  </a:lnTo>
                  <a:cubicBezTo>
                    <a:pt x="1935" y="389"/>
                    <a:pt x="1783" y="540"/>
                    <a:pt x="1596" y="544"/>
                  </a:cubicBezTo>
                  <a:lnTo>
                    <a:pt x="0" y="544"/>
                  </a:lnTo>
                  <a:cubicBezTo>
                    <a:pt x="8" y="786"/>
                    <a:pt x="209" y="984"/>
                    <a:pt x="458" y="985"/>
                  </a:cubicBezTo>
                  <a:lnTo>
                    <a:pt x="1740" y="985"/>
                  </a:lnTo>
                  <a:cubicBezTo>
                    <a:pt x="1991" y="984"/>
                    <a:pt x="2195" y="780"/>
                    <a:pt x="2200" y="527"/>
                  </a:cubicBezTo>
                  <a:lnTo>
                    <a:pt x="2200" y="413"/>
                  </a:lnTo>
                  <a:lnTo>
                    <a:pt x="2195" y="413"/>
                  </a:lnTo>
                  <a:cubicBezTo>
                    <a:pt x="2195" y="231"/>
                    <a:pt x="2090" y="74"/>
                    <a:pt x="19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5827869" y="1594490"/>
              <a:ext cx="28336" cy="62869"/>
            </a:xfrm>
            <a:custGeom>
              <a:avLst/>
              <a:gdLst/>
              <a:ahLst/>
              <a:cxnLst/>
              <a:rect l="l" t="t" r="r" b="b"/>
              <a:pathLst>
                <a:path w="974" h="2161" extrusionOk="0">
                  <a:moveTo>
                    <a:pt x="456" y="1"/>
                  </a:moveTo>
                  <a:cubicBezTo>
                    <a:pt x="205" y="1"/>
                    <a:pt x="1" y="205"/>
                    <a:pt x="1" y="458"/>
                  </a:cubicBezTo>
                  <a:lnTo>
                    <a:pt x="1" y="1745"/>
                  </a:lnTo>
                  <a:cubicBezTo>
                    <a:pt x="1" y="1766"/>
                    <a:pt x="2" y="1788"/>
                    <a:pt x="5" y="1809"/>
                  </a:cubicBezTo>
                  <a:cubicBezTo>
                    <a:pt x="38" y="2030"/>
                    <a:pt x="285" y="2160"/>
                    <a:pt x="515" y="2160"/>
                  </a:cubicBezTo>
                  <a:cubicBezTo>
                    <a:pt x="766" y="2160"/>
                    <a:pt x="973" y="2001"/>
                    <a:pt x="973" y="1748"/>
                  </a:cubicBezTo>
                  <a:lnTo>
                    <a:pt x="960" y="514"/>
                  </a:lnTo>
                  <a:cubicBezTo>
                    <a:pt x="960" y="303"/>
                    <a:pt x="880" y="68"/>
                    <a:pt x="685" y="16"/>
                  </a:cubicBezTo>
                  <a:cubicBezTo>
                    <a:pt x="648" y="7"/>
                    <a:pt x="608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5827200" y="1596352"/>
              <a:ext cx="30285" cy="62345"/>
            </a:xfrm>
            <a:custGeom>
              <a:avLst/>
              <a:gdLst/>
              <a:ahLst/>
              <a:cxnLst/>
              <a:rect l="l" t="t" r="r" b="b"/>
              <a:pathLst>
                <a:path w="1041" h="2143" extrusionOk="0">
                  <a:moveTo>
                    <a:pt x="696" y="1"/>
                  </a:moveTo>
                  <a:lnTo>
                    <a:pt x="696" y="1498"/>
                  </a:lnTo>
                  <a:cubicBezTo>
                    <a:pt x="696" y="1642"/>
                    <a:pt x="579" y="1759"/>
                    <a:pt x="435" y="1759"/>
                  </a:cubicBezTo>
                  <a:lnTo>
                    <a:pt x="1" y="1759"/>
                  </a:lnTo>
                  <a:cubicBezTo>
                    <a:pt x="33" y="1975"/>
                    <a:pt x="228" y="2142"/>
                    <a:pt x="461" y="2142"/>
                  </a:cubicBezTo>
                  <a:lnTo>
                    <a:pt x="584" y="2142"/>
                  </a:lnTo>
                  <a:cubicBezTo>
                    <a:pt x="837" y="2142"/>
                    <a:pt x="1041" y="1938"/>
                    <a:pt x="1041" y="1685"/>
                  </a:cubicBezTo>
                  <a:lnTo>
                    <a:pt x="1041" y="434"/>
                  </a:lnTo>
                  <a:cubicBezTo>
                    <a:pt x="1041" y="226"/>
                    <a:pt x="894" y="52"/>
                    <a:pt x="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5773466" y="1557135"/>
              <a:ext cx="86987" cy="37384"/>
            </a:xfrm>
            <a:custGeom>
              <a:avLst/>
              <a:gdLst/>
              <a:ahLst/>
              <a:cxnLst/>
              <a:rect l="l" t="t" r="r" b="b"/>
              <a:pathLst>
                <a:path w="2990" h="1285" extrusionOk="0">
                  <a:moveTo>
                    <a:pt x="335" y="1"/>
                  </a:moveTo>
                  <a:lnTo>
                    <a:pt x="125" y="579"/>
                  </a:lnTo>
                  <a:cubicBezTo>
                    <a:pt x="1" y="923"/>
                    <a:pt x="254" y="1285"/>
                    <a:pt x="618" y="1285"/>
                  </a:cubicBezTo>
                  <a:lnTo>
                    <a:pt x="2079" y="1285"/>
                  </a:lnTo>
                  <a:lnTo>
                    <a:pt x="2420" y="1266"/>
                  </a:lnTo>
                  <a:cubicBezTo>
                    <a:pt x="2784" y="1266"/>
                    <a:pt x="2989" y="918"/>
                    <a:pt x="2865" y="574"/>
                  </a:cubicBezTo>
                  <a:lnTo>
                    <a:pt x="2676" y="27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5832437" y="1553964"/>
              <a:ext cx="29442" cy="40555"/>
            </a:xfrm>
            <a:custGeom>
              <a:avLst/>
              <a:gdLst/>
              <a:ahLst/>
              <a:cxnLst/>
              <a:rect l="l" t="t" r="r" b="b"/>
              <a:pathLst>
                <a:path w="1012" h="1394" extrusionOk="0">
                  <a:moveTo>
                    <a:pt x="459" y="1"/>
                  </a:moveTo>
                  <a:lnTo>
                    <a:pt x="284" y="104"/>
                  </a:lnTo>
                  <a:lnTo>
                    <a:pt x="496" y="686"/>
                  </a:lnTo>
                  <a:cubicBezTo>
                    <a:pt x="620" y="1030"/>
                    <a:pt x="365" y="1394"/>
                    <a:pt x="0" y="1394"/>
                  </a:cubicBezTo>
                  <a:lnTo>
                    <a:pt x="391" y="1394"/>
                  </a:lnTo>
                  <a:cubicBezTo>
                    <a:pt x="757" y="1394"/>
                    <a:pt x="1011" y="1030"/>
                    <a:pt x="887" y="686"/>
                  </a:cubicBezTo>
                  <a:lnTo>
                    <a:pt x="675" y="104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5590811" y="1666067"/>
            <a:ext cx="427284" cy="490791"/>
            <a:chOff x="744246" y="1323929"/>
            <a:chExt cx="328251" cy="377010"/>
          </a:xfrm>
        </p:grpSpPr>
        <p:sp>
          <p:nvSpPr>
            <p:cNvPr id="571" name="Google Shape;571;p40"/>
            <p:cNvSpPr/>
            <p:nvPr/>
          </p:nvSpPr>
          <p:spPr>
            <a:xfrm>
              <a:off x="802169" y="1328701"/>
              <a:ext cx="210775" cy="366275"/>
            </a:xfrm>
            <a:custGeom>
              <a:avLst/>
              <a:gdLst/>
              <a:ahLst/>
              <a:cxnLst/>
              <a:rect l="l" t="t" r="r" b="b"/>
              <a:pathLst>
                <a:path w="7245" h="12590" extrusionOk="0">
                  <a:moveTo>
                    <a:pt x="3746" y="1"/>
                  </a:moveTo>
                  <a:cubicBezTo>
                    <a:pt x="3347" y="1"/>
                    <a:pt x="3030" y="333"/>
                    <a:pt x="3030" y="731"/>
                  </a:cubicBezTo>
                  <a:lnTo>
                    <a:pt x="3030" y="1479"/>
                  </a:lnTo>
                  <a:cubicBezTo>
                    <a:pt x="3030" y="1284"/>
                    <a:pt x="2906" y="1225"/>
                    <a:pt x="2780" y="1094"/>
                  </a:cubicBezTo>
                  <a:cubicBezTo>
                    <a:pt x="2698" y="1010"/>
                    <a:pt x="2645" y="830"/>
                    <a:pt x="2530" y="794"/>
                  </a:cubicBezTo>
                  <a:cubicBezTo>
                    <a:pt x="2462" y="772"/>
                    <a:pt x="2390" y="760"/>
                    <a:pt x="2315" y="760"/>
                  </a:cubicBezTo>
                  <a:cubicBezTo>
                    <a:pt x="2294" y="760"/>
                    <a:pt x="2272" y="761"/>
                    <a:pt x="2251" y="763"/>
                  </a:cubicBezTo>
                  <a:cubicBezTo>
                    <a:pt x="1876" y="792"/>
                    <a:pt x="1592" y="1114"/>
                    <a:pt x="1592" y="1490"/>
                  </a:cubicBezTo>
                  <a:lnTo>
                    <a:pt x="1592" y="5201"/>
                  </a:lnTo>
                  <a:cubicBezTo>
                    <a:pt x="1592" y="4983"/>
                    <a:pt x="1464" y="4941"/>
                    <a:pt x="1321" y="4797"/>
                  </a:cubicBezTo>
                  <a:cubicBezTo>
                    <a:pt x="1184" y="4661"/>
                    <a:pt x="1040" y="4417"/>
                    <a:pt x="835" y="4406"/>
                  </a:cubicBezTo>
                  <a:lnTo>
                    <a:pt x="801" y="4406"/>
                  </a:lnTo>
                  <a:cubicBezTo>
                    <a:pt x="799" y="4406"/>
                    <a:pt x="797" y="4406"/>
                    <a:pt x="796" y="4406"/>
                  </a:cubicBezTo>
                  <a:cubicBezTo>
                    <a:pt x="358" y="4406"/>
                    <a:pt x="0" y="4777"/>
                    <a:pt x="0" y="5216"/>
                  </a:cubicBezTo>
                  <a:lnTo>
                    <a:pt x="0" y="8095"/>
                  </a:lnTo>
                  <a:cubicBezTo>
                    <a:pt x="0" y="8548"/>
                    <a:pt x="152" y="8988"/>
                    <a:pt x="430" y="9345"/>
                  </a:cubicBezTo>
                  <a:lnTo>
                    <a:pt x="1359" y="10540"/>
                  </a:lnTo>
                  <a:cubicBezTo>
                    <a:pt x="1499" y="10720"/>
                    <a:pt x="1574" y="10940"/>
                    <a:pt x="1573" y="11167"/>
                  </a:cubicBezTo>
                  <a:lnTo>
                    <a:pt x="1566" y="12108"/>
                  </a:lnTo>
                  <a:lnTo>
                    <a:pt x="1616" y="12207"/>
                  </a:lnTo>
                  <a:cubicBezTo>
                    <a:pt x="1614" y="12418"/>
                    <a:pt x="1786" y="12589"/>
                    <a:pt x="1997" y="12589"/>
                  </a:cubicBezTo>
                  <a:lnTo>
                    <a:pt x="6228" y="12539"/>
                  </a:lnTo>
                  <a:cubicBezTo>
                    <a:pt x="6438" y="12539"/>
                    <a:pt x="6608" y="12365"/>
                    <a:pt x="6607" y="12155"/>
                  </a:cubicBezTo>
                  <a:lnTo>
                    <a:pt x="6552" y="11539"/>
                  </a:lnTo>
                  <a:cubicBezTo>
                    <a:pt x="6549" y="11062"/>
                    <a:pt x="6690" y="10592"/>
                    <a:pt x="6915" y="10173"/>
                  </a:cubicBezTo>
                  <a:lnTo>
                    <a:pt x="6891" y="10173"/>
                  </a:lnTo>
                  <a:cubicBezTo>
                    <a:pt x="7113" y="9759"/>
                    <a:pt x="7228" y="9298"/>
                    <a:pt x="7228" y="8828"/>
                  </a:cubicBezTo>
                  <a:lnTo>
                    <a:pt x="7245" y="2377"/>
                  </a:lnTo>
                  <a:cubicBezTo>
                    <a:pt x="7245" y="2044"/>
                    <a:pt x="7105" y="1656"/>
                    <a:pt x="6799" y="1573"/>
                  </a:cubicBezTo>
                  <a:cubicBezTo>
                    <a:pt x="6740" y="1557"/>
                    <a:pt x="6679" y="1548"/>
                    <a:pt x="6615" y="1548"/>
                  </a:cubicBezTo>
                  <a:cubicBezTo>
                    <a:pt x="6219" y="1548"/>
                    <a:pt x="5897" y="1870"/>
                    <a:pt x="5897" y="2269"/>
                  </a:cubicBezTo>
                  <a:lnTo>
                    <a:pt x="5834" y="1228"/>
                  </a:lnTo>
                  <a:cubicBezTo>
                    <a:pt x="5834" y="906"/>
                    <a:pt x="5688" y="545"/>
                    <a:pt x="5398" y="453"/>
                  </a:cubicBezTo>
                  <a:cubicBezTo>
                    <a:pt x="5329" y="432"/>
                    <a:pt x="5257" y="419"/>
                    <a:pt x="5180" y="419"/>
                  </a:cubicBezTo>
                  <a:cubicBezTo>
                    <a:pt x="4785" y="419"/>
                    <a:pt x="4464" y="741"/>
                    <a:pt x="4464" y="1139"/>
                  </a:cubicBezTo>
                  <a:lnTo>
                    <a:pt x="4350" y="771"/>
                  </a:lnTo>
                  <a:cubicBezTo>
                    <a:pt x="4350" y="448"/>
                    <a:pt x="4254" y="126"/>
                    <a:pt x="3965" y="34"/>
                  </a:cubicBezTo>
                  <a:cubicBezTo>
                    <a:pt x="3896" y="11"/>
                    <a:pt x="3823" y="1"/>
                    <a:pt x="3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959472" y="1342752"/>
              <a:ext cx="14517" cy="151339"/>
            </a:xfrm>
            <a:custGeom>
              <a:avLst/>
              <a:gdLst/>
              <a:ahLst/>
              <a:cxnLst/>
              <a:rect l="l" t="t" r="r" b="b"/>
              <a:pathLst>
                <a:path w="499" h="5202" extrusionOk="0">
                  <a:moveTo>
                    <a:pt x="0" y="1"/>
                  </a:moveTo>
                  <a:lnTo>
                    <a:pt x="0" y="4952"/>
                  </a:lnTo>
                  <a:cubicBezTo>
                    <a:pt x="0" y="5021"/>
                    <a:pt x="29" y="5083"/>
                    <a:pt x="74" y="5129"/>
                  </a:cubicBezTo>
                  <a:cubicBezTo>
                    <a:pt x="120" y="5173"/>
                    <a:pt x="181" y="5201"/>
                    <a:pt x="250" y="5201"/>
                  </a:cubicBezTo>
                  <a:cubicBezTo>
                    <a:pt x="255" y="5201"/>
                    <a:pt x="261" y="5201"/>
                    <a:pt x="266" y="5201"/>
                  </a:cubicBezTo>
                  <a:cubicBezTo>
                    <a:pt x="395" y="5193"/>
                    <a:pt x="499" y="5073"/>
                    <a:pt x="499" y="4945"/>
                  </a:cubicBezTo>
                  <a:lnTo>
                    <a:pt x="499" y="683"/>
                  </a:lnTo>
                  <a:cubicBezTo>
                    <a:pt x="499" y="364"/>
                    <a:pt x="290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847873" y="1374987"/>
              <a:ext cx="167980" cy="320570"/>
            </a:xfrm>
            <a:custGeom>
              <a:avLst/>
              <a:gdLst/>
              <a:ahLst/>
              <a:cxnLst/>
              <a:rect l="l" t="t" r="r" b="b"/>
              <a:pathLst>
                <a:path w="5774" h="11019" extrusionOk="0">
                  <a:moveTo>
                    <a:pt x="5237" y="0"/>
                  </a:moveTo>
                  <a:lnTo>
                    <a:pt x="5237" y="6743"/>
                  </a:lnTo>
                  <a:cubicBezTo>
                    <a:pt x="5237" y="6978"/>
                    <a:pt x="5208" y="7210"/>
                    <a:pt x="5151" y="7435"/>
                  </a:cubicBezTo>
                  <a:cubicBezTo>
                    <a:pt x="5094" y="7661"/>
                    <a:pt x="5010" y="7880"/>
                    <a:pt x="4898" y="8085"/>
                  </a:cubicBezTo>
                  <a:cubicBezTo>
                    <a:pt x="4672" y="8503"/>
                    <a:pt x="4557" y="8972"/>
                    <a:pt x="4560" y="9446"/>
                  </a:cubicBezTo>
                  <a:lnTo>
                    <a:pt x="4565" y="10265"/>
                  </a:lnTo>
                  <a:cubicBezTo>
                    <a:pt x="4566" y="10405"/>
                    <a:pt x="4453" y="10520"/>
                    <a:pt x="4313" y="10520"/>
                  </a:cubicBezTo>
                  <a:lnTo>
                    <a:pt x="3" y="10520"/>
                  </a:lnTo>
                  <a:lnTo>
                    <a:pt x="2" y="10641"/>
                  </a:lnTo>
                  <a:cubicBezTo>
                    <a:pt x="0" y="10850"/>
                    <a:pt x="170" y="11018"/>
                    <a:pt x="382" y="11018"/>
                  </a:cubicBezTo>
                  <a:lnTo>
                    <a:pt x="4728" y="11018"/>
                  </a:lnTo>
                  <a:cubicBezTo>
                    <a:pt x="4939" y="11018"/>
                    <a:pt x="5109" y="10850"/>
                    <a:pt x="5108" y="10641"/>
                  </a:cubicBezTo>
                  <a:lnTo>
                    <a:pt x="5102" y="9928"/>
                  </a:lnTo>
                  <a:cubicBezTo>
                    <a:pt x="5099" y="9457"/>
                    <a:pt x="5215" y="8994"/>
                    <a:pt x="5438" y="8579"/>
                  </a:cubicBezTo>
                  <a:cubicBezTo>
                    <a:pt x="5548" y="8375"/>
                    <a:pt x="5633" y="8159"/>
                    <a:pt x="5688" y="7937"/>
                  </a:cubicBezTo>
                  <a:cubicBezTo>
                    <a:pt x="5745" y="7714"/>
                    <a:pt x="5774" y="7484"/>
                    <a:pt x="5774" y="7253"/>
                  </a:cubicBezTo>
                  <a:lnTo>
                    <a:pt x="5774" y="701"/>
                  </a:lnTo>
                  <a:cubicBezTo>
                    <a:pt x="5774" y="365"/>
                    <a:pt x="5547" y="83"/>
                    <a:pt x="52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7979" y="1323929"/>
              <a:ext cx="26358" cy="111948"/>
            </a:xfrm>
            <a:custGeom>
              <a:avLst/>
              <a:gdLst/>
              <a:ahLst/>
              <a:cxnLst/>
              <a:rect l="l" t="t" r="r" b="b"/>
              <a:pathLst>
                <a:path w="906" h="3848" extrusionOk="0">
                  <a:moveTo>
                    <a:pt x="693" y="1"/>
                  </a:moveTo>
                  <a:cubicBezTo>
                    <a:pt x="640" y="1"/>
                    <a:pt x="588" y="22"/>
                    <a:pt x="551" y="65"/>
                  </a:cubicBezTo>
                  <a:lnTo>
                    <a:pt x="89" y="593"/>
                  </a:lnTo>
                  <a:cubicBezTo>
                    <a:pt x="0" y="692"/>
                    <a:pt x="0" y="844"/>
                    <a:pt x="89" y="944"/>
                  </a:cubicBezTo>
                  <a:lnTo>
                    <a:pt x="440" y="1346"/>
                  </a:lnTo>
                  <a:lnTo>
                    <a:pt x="89" y="1748"/>
                  </a:lnTo>
                  <a:cubicBezTo>
                    <a:pt x="0" y="1849"/>
                    <a:pt x="0" y="1999"/>
                    <a:pt x="89" y="2100"/>
                  </a:cubicBezTo>
                  <a:lnTo>
                    <a:pt x="440" y="2502"/>
                  </a:lnTo>
                  <a:lnTo>
                    <a:pt x="89" y="2904"/>
                  </a:lnTo>
                  <a:cubicBezTo>
                    <a:pt x="0" y="3004"/>
                    <a:pt x="0" y="3156"/>
                    <a:pt x="89" y="3255"/>
                  </a:cubicBezTo>
                  <a:lnTo>
                    <a:pt x="551" y="3783"/>
                  </a:lnTo>
                  <a:cubicBezTo>
                    <a:pt x="588" y="3826"/>
                    <a:pt x="640" y="3847"/>
                    <a:pt x="693" y="3847"/>
                  </a:cubicBezTo>
                  <a:cubicBezTo>
                    <a:pt x="738" y="3847"/>
                    <a:pt x="782" y="3832"/>
                    <a:pt x="818" y="3800"/>
                  </a:cubicBezTo>
                  <a:cubicBezTo>
                    <a:pt x="897" y="3731"/>
                    <a:pt x="905" y="3611"/>
                    <a:pt x="836" y="3531"/>
                  </a:cubicBezTo>
                  <a:lnTo>
                    <a:pt x="439" y="3079"/>
                  </a:lnTo>
                  <a:lnTo>
                    <a:pt x="792" y="2677"/>
                  </a:lnTo>
                  <a:cubicBezTo>
                    <a:pt x="879" y="2577"/>
                    <a:pt x="879" y="2426"/>
                    <a:pt x="792" y="2326"/>
                  </a:cubicBezTo>
                  <a:lnTo>
                    <a:pt x="439" y="1924"/>
                  </a:lnTo>
                  <a:lnTo>
                    <a:pt x="792" y="1522"/>
                  </a:lnTo>
                  <a:cubicBezTo>
                    <a:pt x="879" y="1422"/>
                    <a:pt x="879" y="1270"/>
                    <a:pt x="792" y="1169"/>
                  </a:cubicBezTo>
                  <a:lnTo>
                    <a:pt x="439" y="767"/>
                  </a:lnTo>
                  <a:lnTo>
                    <a:pt x="836" y="315"/>
                  </a:lnTo>
                  <a:cubicBezTo>
                    <a:pt x="905" y="237"/>
                    <a:pt x="897" y="117"/>
                    <a:pt x="818" y="48"/>
                  </a:cubicBezTo>
                  <a:cubicBezTo>
                    <a:pt x="782" y="16"/>
                    <a:pt x="737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44246" y="1432910"/>
              <a:ext cx="26358" cy="111948"/>
            </a:xfrm>
            <a:custGeom>
              <a:avLst/>
              <a:gdLst/>
              <a:ahLst/>
              <a:cxnLst/>
              <a:rect l="l" t="t" r="r" b="b"/>
              <a:pathLst>
                <a:path w="906" h="3848" extrusionOk="0">
                  <a:moveTo>
                    <a:pt x="692" y="1"/>
                  </a:moveTo>
                  <a:cubicBezTo>
                    <a:pt x="639" y="1"/>
                    <a:pt x="587" y="22"/>
                    <a:pt x="549" y="65"/>
                  </a:cubicBezTo>
                  <a:lnTo>
                    <a:pt x="88" y="592"/>
                  </a:lnTo>
                  <a:cubicBezTo>
                    <a:pt x="0" y="692"/>
                    <a:pt x="0" y="844"/>
                    <a:pt x="88" y="944"/>
                  </a:cubicBezTo>
                  <a:lnTo>
                    <a:pt x="441" y="1345"/>
                  </a:lnTo>
                  <a:lnTo>
                    <a:pt x="88" y="1747"/>
                  </a:lnTo>
                  <a:cubicBezTo>
                    <a:pt x="0" y="1847"/>
                    <a:pt x="0" y="1999"/>
                    <a:pt x="88" y="2100"/>
                  </a:cubicBezTo>
                  <a:lnTo>
                    <a:pt x="441" y="2502"/>
                  </a:lnTo>
                  <a:lnTo>
                    <a:pt x="88" y="2904"/>
                  </a:lnTo>
                  <a:cubicBezTo>
                    <a:pt x="0" y="3004"/>
                    <a:pt x="0" y="3156"/>
                    <a:pt x="88" y="3255"/>
                  </a:cubicBezTo>
                  <a:lnTo>
                    <a:pt x="549" y="3783"/>
                  </a:lnTo>
                  <a:cubicBezTo>
                    <a:pt x="588" y="3826"/>
                    <a:pt x="640" y="3847"/>
                    <a:pt x="692" y="3847"/>
                  </a:cubicBezTo>
                  <a:cubicBezTo>
                    <a:pt x="737" y="3847"/>
                    <a:pt x="781" y="3832"/>
                    <a:pt x="818" y="3800"/>
                  </a:cubicBezTo>
                  <a:cubicBezTo>
                    <a:pt x="896" y="3731"/>
                    <a:pt x="905" y="3611"/>
                    <a:pt x="836" y="3531"/>
                  </a:cubicBezTo>
                  <a:lnTo>
                    <a:pt x="439" y="3079"/>
                  </a:lnTo>
                  <a:lnTo>
                    <a:pt x="790" y="2677"/>
                  </a:lnTo>
                  <a:cubicBezTo>
                    <a:pt x="879" y="2577"/>
                    <a:pt x="879" y="2425"/>
                    <a:pt x="790" y="2326"/>
                  </a:cubicBezTo>
                  <a:lnTo>
                    <a:pt x="439" y="1924"/>
                  </a:lnTo>
                  <a:lnTo>
                    <a:pt x="790" y="1522"/>
                  </a:lnTo>
                  <a:cubicBezTo>
                    <a:pt x="879" y="1421"/>
                    <a:pt x="879" y="1270"/>
                    <a:pt x="790" y="1169"/>
                  </a:cubicBezTo>
                  <a:lnTo>
                    <a:pt x="439" y="767"/>
                  </a:lnTo>
                  <a:lnTo>
                    <a:pt x="835" y="315"/>
                  </a:lnTo>
                  <a:cubicBezTo>
                    <a:pt x="905" y="236"/>
                    <a:pt x="896" y="117"/>
                    <a:pt x="818" y="48"/>
                  </a:cubicBezTo>
                  <a:cubicBezTo>
                    <a:pt x="782" y="16"/>
                    <a:pt x="737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1045993" y="1434568"/>
              <a:ext cx="26503" cy="125621"/>
            </a:xfrm>
            <a:custGeom>
              <a:avLst/>
              <a:gdLst/>
              <a:ahLst/>
              <a:cxnLst/>
              <a:rect l="l" t="t" r="r" b="b"/>
              <a:pathLst>
                <a:path w="911" h="4318" extrusionOk="0">
                  <a:moveTo>
                    <a:pt x="214" y="0"/>
                  </a:moveTo>
                  <a:cubicBezTo>
                    <a:pt x="174" y="0"/>
                    <a:pt x="134" y="13"/>
                    <a:pt x="100" y="38"/>
                  </a:cubicBezTo>
                  <a:cubicBezTo>
                    <a:pt x="17" y="103"/>
                    <a:pt x="1" y="221"/>
                    <a:pt x="65" y="305"/>
                  </a:cubicBezTo>
                  <a:lnTo>
                    <a:pt x="484" y="854"/>
                  </a:lnTo>
                  <a:lnTo>
                    <a:pt x="100" y="1356"/>
                  </a:lnTo>
                  <a:cubicBezTo>
                    <a:pt x="28" y="1453"/>
                    <a:pt x="28" y="1585"/>
                    <a:pt x="100" y="1681"/>
                  </a:cubicBezTo>
                  <a:lnTo>
                    <a:pt x="484" y="2183"/>
                  </a:lnTo>
                  <a:lnTo>
                    <a:pt x="100" y="2684"/>
                  </a:lnTo>
                  <a:cubicBezTo>
                    <a:pt x="28" y="2781"/>
                    <a:pt x="28" y="2914"/>
                    <a:pt x="100" y="3010"/>
                  </a:cubicBezTo>
                  <a:lnTo>
                    <a:pt x="484" y="3511"/>
                  </a:lnTo>
                  <a:lnTo>
                    <a:pt x="100" y="4014"/>
                  </a:lnTo>
                  <a:cubicBezTo>
                    <a:pt x="37" y="4097"/>
                    <a:pt x="54" y="4217"/>
                    <a:pt x="137" y="4280"/>
                  </a:cubicBezTo>
                  <a:cubicBezTo>
                    <a:pt x="171" y="4306"/>
                    <a:pt x="212" y="4318"/>
                    <a:pt x="252" y="4318"/>
                  </a:cubicBezTo>
                  <a:cubicBezTo>
                    <a:pt x="309" y="4318"/>
                    <a:pt x="366" y="4293"/>
                    <a:pt x="402" y="4244"/>
                  </a:cubicBezTo>
                  <a:lnTo>
                    <a:pt x="837" y="3674"/>
                  </a:lnTo>
                  <a:cubicBezTo>
                    <a:pt x="910" y="3579"/>
                    <a:pt x="910" y="3445"/>
                    <a:pt x="837" y="3350"/>
                  </a:cubicBezTo>
                  <a:lnTo>
                    <a:pt x="455" y="2847"/>
                  </a:lnTo>
                  <a:lnTo>
                    <a:pt x="837" y="2345"/>
                  </a:lnTo>
                  <a:cubicBezTo>
                    <a:pt x="909" y="2249"/>
                    <a:pt x="909" y="2117"/>
                    <a:pt x="837" y="2020"/>
                  </a:cubicBezTo>
                  <a:lnTo>
                    <a:pt x="455" y="1519"/>
                  </a:lnTo>
                  <a:lnTo>
                    <a:pt x="837" y="1017"/>
                  </a:lnTo>
                  <a:cubicBezTo>
                    <a:pt x="909" y="920"/>
                    <a:pt x="909" y="787"/>
                    <a:pt x="837" y="692"/>
                  </a:cubicBezTo>
                  <a:lnTo>
                    <a:pt x="366" y="75"/>
                  </a:lnTo>
                  <a:cubicBezTo>
                    <a:pt x="328" y="26"/>
                    <a:pt x="27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44653" y="1571303"/>
              <a:ext cx="71917" cy="124516"/>
            </a:xfrm>
            <a:custGeom>
              <a:avLst/>
              <a:gdLst/>
              <a:ahLst/>
              <a:cxnLst/>
              <a:rect l="l" t="t" r="r" b="b"/>
              <a:pathLst>
                <a:path w="2472" h="4280" extrusionOk="0">
                  <a:moveTo>
                    <a:pt x="293" y="0"/>
                  </a:moveTo>
                  <a:cubicBezTo>
                    <a:pt x="198" y="0"/>
                    <a:pt x="116" y="70"/>
                    <a:pt x="104" y="167"/>
                  </a:cubicBezTo>
                  <a:lnTo>
                    <a:pt x="15" y="893"/>
                  </a:lnTo>
                  <a:cubicBezTo>
                    <a:pt x="0" y="1020"/>
                    <a:pt x="77" y="1141"/>
                    <a:pt x="199" y="1181"/>
                  </a:cubicBezTo>
                  <a:lnTo>
                    <a:pt x="746" y="1359"/>
                  </a:lnTo>
                  <a:lnTo>
                    <a:pt x="677" y="1930"/>
                  </a:lnTo>
                  <a:cubicBezTo>
                    <a:pt x="661" y="2057"/>
                    <a:pt x="738" y="2178"/>
                    <a:pt x="859" y="2216"/>
                  </a:cubicBezTo>
                  <a:lnTo>
                    <a:pt x="1407" y="2394"/>
                  </a:lnTo>
                  <a:lnTo>
                    <a:pt x="1336" y="2965"/>
                  </a:lnTo>
                  <a:cubicBezTo>
                    <a:pt x="1321" y="3092"/>
                    <a:pt x="1399" y="3213"/>
                    <a:pt x="1520" y="3253"/>
                  </a:cubicBezTo>
                  <a:lnTo>
                    <a:pt x="2068" y="3431"/>
                  </a:lnTo>
                  <a:lnTo>
                    <a:pt x="1990" y="4066"/>
                  </a:lnTo>
                  <a:cubicBezTo>
                    <a:pt x="1977" y="4171"/>
                    <a:pt x="2051" y="4266"/>
                    <a:pt x="2155" y="4278"/>
                  </a:cubicBezTo>
                  <a:cubicBezTo>
                    <a:pt x="2163" y="4280"/>
                    <a:pt x="2171" y="4280"/>
                    <a:pt x="2178" y="4280"/>
                  </a:cubicBezTo>
                  <a:cubicBezTo>
                    <a:pt x="2273" y="4280"/>
                    <a:pt x="2355" y="4209"/>
                    <a:pt x="2367" y="4112"/>
                  </a:cubicBezTo>
                  <a:lnTo>
                    <a:pt x="2456" y="3387"/>
                  </a:lnTo>
                  <a:cubicBezTo>
                    <a:pt x="2471" y="3259"/>
                    <a:pt x="2393" y="3138"/>
                    <a:pt x="2272" y="3098"/>
                  </a:cubicBezTo>
                  <a:lnTo>
                    <a:pt x="1724" y="2920"/>
                  </a:lnTo>
                  <a:lnTo>
                    <a:pt x="1795" y="2350"/>
                  </a:lnTo>
                  <a:cubicBezTo>
                    <a:pt x="1810" y="2223"/>
                    <a:pt x="1733" y="2101"/>
                    <a:pt x="1611" y="2061"/>
                  </a:cubicBezTo>
                  <a:lnTo>
                    <a:pt x="1065" y="1884"/>
                  </a:lnTo>
                  <a:lnTo>
                    <a:pt x="1134" y="1313"/>
                  </a:lnTo>
                  <a:cubicBezTo>
                    <a:pt x="1149" y="1186"/>
                    <a:pt x="1072" y="1064"/>
                    <a:pt x="950" y="1026"/>
                  </a:cubicBezTo>
                  <a:lnTo>
                    <a:pt x="403" y="848"/>
                  </a:lnTo>
                  <a:lnTo>
                    <a:pt x="480" y="213"/>
                  </a:lnTo>
                  <a:cubicBezTo>
                    <a:pt x="494" y="109"/>
                    <a:pt x="419" y="14"/>
                    <a:pt x="316" y="1"/>
                  </a:cubicBezTo>
                  <a:cubicBezTo>
                    <a:pt x="308" y="1"/>
                    <a:pt x="301" y="0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023592" y="1602257"/>
              <a:ext cx="41166" cy="98682"/>
            </a:xfrm>
            <a:custGeom>
              <a:avLst/>
              <a:gdLst/>
              <a:ahLst/>
              <a:cxnLst/>
              <a:rect l="l" t="t" r="r" b="b"/>
              <a:pathLst>
                <a:path w="1415" h="3392" extrusionOk="0">
                  <a:moveTo>
                    <a:pt x="933" y="1"/>
                  </a:moveTo>
                  <a:cubicBezTo>
                    <a:pt x="909" y="1"/>
                    <a:pt x="884" y="5"/>
                    <a:pt x="860" y="16"/>
                  </a:cubicBezTo>
                  <a:cubicBezTo>
                    <a:pt x="763" y="56"/>
                    <a:pt x="717" y="168"/>
                    <a:pt x="758" y="264"/>
                  </a:cubicBezTo>
                  <a:lnTo>
                    <a:pt x="979" y="789"/>
                  </a:lnTo>
                  <a:lnTo>
                    <a:pt x="502" y="1106"/>
                  </a:lnTo>
                  <a:cubicBezTo>
                    <a:pt x="395" y="1178"/>
                    <a:pt x="353" y="1317"/>
                    <a:pt x="404" y="1435"/>
                  </a:cubicBezTo>
                  <a:lnTo>
                    <a:pt x="626" y="1961"/>
                  </a:lnTo>
                  <a:lnTo>
                    <a:pt x="149" y="2278"/>
                  </a:lnTo>
                  <a:cubicBezTo>
                    <a:pt x="42" y="2349"/>
                    <a:pt x="1" y="2487"/>
                    <a:pt x="50" y="2605"/>
                  </a:cubicBezTo>
                  <a:lnTo>
                    <a:pt x="333" y="3275"/>
                  </a:lnTo>
                  <a:cubicBezTo>
                    <a:pt x="364" y="3347"/>
                    <a:pt x="435" y="3392"/>
                    <a:pt x="508" y="3392"/>
                  </a:cubicBezTo>
                  <a:cubicBezTo>
                    <a:pt x="533" y="3392"/>
                    <a:pt x="557" y="3387"/>
                    <a:pt x="582" y="3377"/>
                  </a:cubicBezTo>
                  <a:cubicBezTo>
                    <a:pt x="679" y="3335"/>
                    <a:pt x="723" y="3225"/>
                    <a:pt x="683" y="3128"/>
                  </a:cubicBezTo>
                  <a:lnTo>
                    <a:pt x="436" y="2542"/>
                  </a:lnTo>
                  <a:lnTo>
                    <a:pt x="913" y="2225"/>
                  </a:lnTo>
                  <a:cubicBezTo>
                    <a:pt x="1021" y="2154"/>
                    <a:pt x="1062" y="2016"/>
                    <a:pt x="1011" y="1898"/>
                  </a:cubicBezTo>
                  <a:lnTo>
                    <a:pt x="791" y="1372"/>
                  </a:lnTo>
                  <a:lnTo>
                    <a:pt x="1266" y="1054"/>
                  </a:lnTo>
                  <a:cubicBezTo>
                    <a:pt x="1373" y="984"/>
                    <a:pt x="1415" y="846"/>
                    <a:pt x="1366" y="728"/>
                  </a:cubicBezTo>
                  <a:lnTo>
                    <a:pt x="1108" y="117"/>
                  </a:lnTo>
                  <a:cubicBezTo>
                    <a:pt x="1077" y="45"/>
                    <a:pt x="1007" y="1"/>
                    <a:pt x="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917666" y="1330621"/>
              <a:ext cx="14517" cy="152881"/>
            </a:xfrm>
            <a:custGeom>
              <a:avLst/>
              <a:gdLst/>
              <a:ahLst/>
              <a:cxnLst/>
              <a:rect l="l" t="t" r="r" b="b"/>
              <a:pathLst>
                <a:path w="499" h="5255" extrusionOk="0">
                  <a:moveTo>
                    <a:pt x="0" y="1"/>
                  </a:moveTo>
                  <a:lnTo>
                    <a:pt x="0" y="5006"/>
                  </a:lnTo>
                  <a:cubicBezTo>
                    <a:pt x="0" y="5075"/>
                    <a:pt x="28" y="5138"/>
                    <a:pt x="72" y="5182"/>
                  </a:cubicBezTo>
                  <a:cubicBezTo>
                    <a:pt x="117" y="5227"/>
                    <a:pt x="178" y="5255"/>
                    <a:pt x="247" y="5255"/>
                  </a:cubicBezTo>
                  <a:cubicBezTo>
                    <a:pt x="253" y="5255"/>
                    <a:pt x="260" y="5255"/>
                    <a:pt x="267" y="5254"/>
                  </a:cubicBezTo>
                  <a:cubicBezTo>
                    <a:pt x="394" y="5246"/>
                    <a:pt x="499" y="5127"/>
                    <a:pt x="499" y="5000"/>
                  </a:cubicBezTo>
                  <a:lnTo>
                    <a:pt x="499" y="683"/>
                  </a:lnTo>
                  <a:cubicBezTo>
                    <a:pt x="499" y="363"/>
                    <a:pt x="288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75802" y="1351946"/>
              <a:ext cx="14517" cy="123701"/>
            </a:xfrm>
            <a:custGeom>
              <a:avLst/>
              <a:gdLst/>
              <a:ahLst/>
              <a:cxnLst/>
              <a:rect l="l" t="t" r="r" b="b"/>
              <a:pathLst>
                <a:path w="499" h="4252" extrusionOk="0">
                  <a:moveTo>
                    <a:pt x="0" y="1"/>
                  </a:moveTo>
                  <a:lnTo>
                    <a:pt x="0" y="4003"/>
                  </a:lnTo>
                  <a:cubicBezTo>
                    <a:pt x="0" y="4072"/>
                    <a:pt x="29" y="4133"/>
                    <a:pt x="74" y="4179"/>
                  </a:cubicBezTo>
                  <a:cubicBezTo>
                    <a:pt x="120" y="4223"/>
                    <a:pt x="181" y="4252"/>
                    <a:pt x="250" y="4252"/>
                  </a:cubicBezTo>
                  <a:cubicBezTo>
                    <a:pt x="255" y="4252"/>
                    <a:pt x="260" y="4252"/>
                    <a:pt x="266" y="4251"/>
                  </a:cubicBezTo>
                  <a:cubicBezTo>
                    <a:pt x="394" y="4244"/>
                    <a:pt x="499" y="4124"/>
                    <a:pt x="499" y="3995"/>
                  </a:cubicBezTo>
                  <a:lnTo>
                    <a:pt x="499" y="683"/>
                  </a:lnTo>
                  <a:cubicBezTo>
                    <a:pt x="499" y="363"/>
                    <a:pt x="290" y="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26694" y="1456591"/>
              <a:ext cx="21819" cy="88878"/>
            </a:xfrm>
            <a:custGeom>
              <a:avLst/>
              <a:gdLst/>
              <a:ahLst/>
              <a:cxnLst/>
              <a:rect l="l" t="t" r="r" b="b"/>
              <a:pathLst>
                <a:path w="750" h="3055" extrusionOk="0">
                  <a:moveTo>
                    <a:pt x="1" y="1"/>
                  </a:moveTo>
                  <a:lnTo>
                    <a:pt x="1" y="2682"/>
                  </a:lnTo>
                  <a:cubicBezTo>
                    <a:pt x="1" y="2888"/>
                    <a:pt x="168" y="3055"/>
                    <a:pt x="375" y="3055"/>
                  </a:cubicBezTo>
                  <a:cubicBezTo>
                    <a:pt x="581" y="3055"/>
                    <a:pt x="748" y="2886"/>
                    <a:pt x="748" y="2679"/>
                  </a:cubicBezTo>
                  <a:lnTo>
                    <a:pt x="749" y="722"/>
                  </a:lnTo>
                  <a:cubicBezTo>
                    <a:pt x="713" y="329"/>
                    <a:pt x="395" y="2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40"/>
          <p:cNvSpPr/>
          <p:nvPr/>
        </p:nvSpPr>
        <p:spPr>
          <a:xfrm>
            <a:off x="328775" y="1252988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569902" y="775448"/>
            <a:ext cx="431100" cy="431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7991350" y="4266738"/>
            <a:ext cx="290400" cy="290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8306977" y="3768273"/>
            <a:ext cx="431100" cy="431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1"/>
          <p:cNvGrpSpPr/>
          <p:nvPr/>
        </p:nvGrpSpPr>
        <p:grpSpPr>
          <a:xfrm>
            <a:off x="3879864" y="1340801"/>
            <a:ext cx="1384277" cy="3433260"/>
            <a:chOff x="3133600" y="1010275"/>
            <a:chExt cx="1534675" cy="3806275"/>
          </a:xfrm>
        </p:grpSpPr>
        <p:sp>
          <p:nvSpPr>
            <p:cNvPr id="608" name="Google Shape;608;p41"/>
            <p:cNvSpPr/>
            <p:nvPr/>
          </p:nvSpPr>
          <p:spPr>
            <a:xfrm>
              <a:off x="3133600" y="1010275"/>
              <a:ext cx="767500" cy="3806275"/>
            </a:xfrm>
            <a:custGeom>
              <a:avLst/>
              <a:gdLst/>
              <a:ahLst/>
              <a:cxnLst/>
              <a:rect l="l" t="t" r="r" b="b"/>
              <a:pathLst>
                <a:path w="30700" h="152251" extrusionOk="0">
                  <a:moveTo>
                    <a:pt x="30529" y="0"/>
                  </a:moveTo>
                  <a:cubicBezTo>
                    <a:pt x="29487" y="0"/>
                    <a:pt x="23999" y="400"/>
                    <a:pt x="23913" y="8815"/>
                  </a:cubicBezTo>
                  <a:cubicBezTo>
                    <a:pt x="23913" y="8815"/>
                    <a:pt x="23789" y="8748"/>
                    <a:pt x="23625" y="8748"/>
                  </a:cubicBezTo>
                  <a:cubicBezTo>
                    <a:pt x="23445" y="8748"/>
                    <a:pt x="23218" y="8829"/>
                    <a:pt x="23056" y="9172"/>
                  </a:cubicBezTo>
                  <a:cubicBezTo>
                    <a:pt x="22758" y="9815"/>
                    <a:pt x="23663" y="10911"/>
                    <a:pt x="23365" y="11803"/>
                  </a:cubicBezTo>
                  <a:cubicBezTo>
                    <a:pt x="23075" y="12652"/>
                    <a:pt x="23497" y="13312"/>
                    <a:pt x="23884" y="13312"/>
                  </a:cubicBezTo>
                  <a:cubicBezTo>
                    <a:pt x="23910" y="13312"/>
                    <a:pt x="23935" y="13310"/>
                    <a:pt x="23960" y="13304"/>
                  </a:cubicBezTo>
                  <a:cubicBezTo>
                    <a:pt x="23969" y="13301"/>
                    <a:pt x="23978" y="13300"/>
                    <a:pt x="23987" y="13300"/>
                  </a:cubicBezTo>
                  <a:cubicBezTo>
                    <a:pt x="24368" y="13300"/>
                    <a:pt x="24694" y="15488"/>
                    <a:pt x="26496" y="17733"/>
                  </a:cubicBezTo>
                  <a:cubicBezTo>
                    <a:pt x="28342" y="20019"/>
                    <a:pt x="24651" y="24650"/>
                    <a:pt x="20174" y="26293"/>
                  </a:cubicBezTo>
                  <a:cubicBezTo>
                    <a:pt x="15614" y="27960"/>
                    <a:pt x="11816" y="29591"/>
                    <a:pt x="11911" y="33413"/>
                  </a:cubicBezTo>
                  <a:cubicBezTo>
                    <a:pt x="11959" y="35628"/>
                    <a:pt x="11911" y="37854"/>
                    <a:pt x="11685" y="40057"/>
                  </a:cubicBezTo>
                  <a:cubicBezTo>
                    <a:pt x="11328" y="43486"/>
                    <a:pt x="11352" y="47189"/>
                    <a:pt x="10733" y="50654"/>
                  </a:cubicBezTo>
                  <a:cubicBezTo>
                    <a:pt x="10209" y="53642"/>
                    <a:pt x="9173" y="56607"/>
                    <a:pt x="8470" y="59571"/>
                  </a:cubicBezTo>
                  <a:cubicBezTo>
                    <a:pt x="7470" y="63750"/>
                    <a:pt x="6518" y="67965"/>
                    <a:pt x="5982" y="72228"/>
                  </a:cubicBezTo>
                  <a:cubicBezTo>
                    <a:pt x="5922" y="72692"/>
                    <a:pt x="5625" y="73097"/>
                    <a:pt x="5208" y="73287"/>
                  </a:cubicBezTo>
                  <a:cubicBezTo>
                    <a:pt x="4434" y="73644"/>
                    <a:pt x="3184" y="74418"/>
                    <a:pt x="2398" y="75907"/>
                  </a:cubicBezTo>
                  <a:cubicBezTo>
                    <a:pt x="1398" y="77812"/>
                    <a:pt x="1291" y="77943"/>
                    <a:pt x="910" y="78550"/>
                  </a:cubicBezTo>
                  <a:cubicBezTo>
                    <a:pt x="722" y="78831"/>
                    <a:pt x="927" y="79205"/>
                    <a:pt x="1252" y="79205"/>
                  </a:cubicBezTo>
                  <a:cubicBezTo>
                    <a:pt x="1257" y="79205"/>
                    <a:pt x="1262" y="79205"/>
                    <a:pt x="1267" y="79205"/>
                  </a:cubicBezTo>
                  <a:cubicBezTo>
                    <a:pt x="1600" y="79193"/>
                    <a:pt x="2065" y="79050"/>
                    <a:pt x="2720" y="78586"/>
                  </a:cubicBezTo>
                  <a:cubicBezTo>
                    <a:pt x="2844" y="78496"/>
                    <a:pt x="2931" y="78455"/>
                    <a:pt x="2986" y="78455"/>
                  </a:cubicBezTo>
                  <a:cubicBezTo>
                    <a:pt x="3634" y="78455"/>
                    <a:pt x="0" y="84087"/>
                    <a:pt x="1053" y="85074"/>
                  </a:cubicBezTo>
                  <a:cubicBezTo>
                    <a:pt x="1053" y="85074"/>
                    <a:pt x="1153" y="85311"/>
                    <a:pt x="1479" y="85311"/>
                  </a:cubicBezTo>
                  <a:cubicBezTo>
                    <a:pt x="1603" y="85311"/>
                    <a:pt x="1759" y="85277"/>
                    <a:pt x="1956" y="85183"/>
                  </a:cubicBezTo>
                  <a:lnTo>
                    <a:pt x="1956" y="85183"/>
                  </a:lnTo>
                  <a:cubicBezTo>
                    <a:pt x="1829" y="85247"/>
                    <a:pt x="2017" y="85825"/>
                    <a:pt x="2065" y="85896"/>
                  </a:cubicBezTo>
                  <a:cubicBezTo>
                    <a:pt x="2230" y="86186"/>
                    <a:pt x="2588" y="86312"/>
                    <a:pt x="2949" y="86312"/>
                  </a:cubicBezTo>
                  <a:cubicBezTo>
                    <a:pt x="3241" y="86312"/>
                    <a:pt x="3535" y="86230"/>
                    <a:pt x="3732" y="86086"/>
                  </a:cubicBezTo>
                  <a:cubicBezTo>
                    <a:pt x="3839" y="86015"/>
                    <a:pt x="4208" y="85682"/>
                    <a:pt x="4196" y="85539"/>
                  </a:cubicBezTo>
                  <a:lnTo>
                    <a:pt x="4196" y="85539"/>
                  </a:lnTo>
                  <a:cubicBezTo>
                    <a:pt x="4197" y="85549"/>
                    <a:pt x="4228" y="85861"/>
                    <a:pt x="4764" y="85861"/>
                  </a:cubicBezTo>
                  <a:cubicBezTo>
                    <a:pt x="4890" y="85861"/>
                    <a:pt x="5044" y="85843"/>
                    <a:pt x="5232" y="85801"/>
                  </a:cubicBezTo>
                  <a:cubicBezTo>
                    <a:pt x="6244" y="85574"/>
                    <a:pt x="6434" y="84491"/>
                    <a:pt x="6434" y="84491"/>
                  </a:cubicBezTo>
                  <a:cubicBezTo>
                    <a:pt x="6434" y="84491"/>
                    <a:pt x="6446" y="84503"/>
                    <a:pt x="6482" y="84527"/>
                  </a:cubicBezTo>
                  <a:cubicBezTo>
                    <a:pt x="6629" y="84617"/>
                    <a:pt x="6786" y="84658"/>
                    <a:pt x="6940" y="84658"/>
                  </a:cubicBezTo>
                  <a:cubicBezTo>
                    <a:pt x="7399" y="84658"/>
                    <a:pt x="7827" y="84296"/>
                    <a:pt x="7863" y="83789"/>
                  </a:cubicBezTo>
                  <a:cubicBezTo>
                    <a:pt x="7899" y="83288"/>
                    <a:pt x="8042" y="82622"/>
                    <a:pt x="8447" y="81955"/>
                  </a:cubicBezTo>
                  <a:cubicBezTo>
                    <a:pt x="9209" y="80717"/>
                    <a:pt x="10709" y="78216"/>
                    <a:pt x="10423" y="74406"/>
                  </a:cubicBezTo>
                  <a:cubicBezTo>
                    <a:pt x="10399" y="74192"/>
                    <a:pt x="10423" y="73978"/>
                    <a:pt x="10506" y="73763"/>
                  </a:cubicBezTo>
                  <a:cubicBezTo>
                    <a:pt x="12792" y="67882"/>
                    <a:pt x="15162" y="61929"/>
                    <a:pt x="16757" y="55821"/>
                  </a:cubicBezTo>
                  <a:cubicBezTo>
                    <a:pt x="17495" y="53011"/>
                    <a:pt x="17305" y="50011"/>
                    <a:pt x="17626" y="47129"/>
                  </a:cubicBezTo>
                  <a:cubicBezTo>
                    <a:pt x="17817" y="45379"/>
                    <a:pt x="18043" y="43641"/>
                    <a:pt x="18305" y="41891"/>
                  </a:cubicBezTo>
                  <a:cubicBezTo>
                    <a:pt x="18305" y="41891"/>
                    <a:pt x="22484" y="49439"/>
                    <a:pt x="19567" y="61905"/>
                  </a:cubicBezTo>
                  <a:cubicBezTo>
                    <a:pt x="19567" y="61905"/>
                    <a:pt x="15686" y="72287"/>
                    <a:pt x="16507" y="80121"/>
                  </a:cubicBezTo>
                  <a:lnTo>
                    <a:pt x="18472" y="99219"/>
                  </a:lnTo>
                  <a:cubicBezTo>
                    <a:pt x="18603" y="100505"/>
                    <a:pt x="18650" y="101803"/>
                    <a:pt x="18603" y="103100"/>
                  </a:cubicBezTo>
                  <a:cubicBezTo>
                    <a:pt x="18460" y="106744"/>
                    <a:pt x="18186" y="114626"/>
                    <a:pt x="18305" y="118126"/>
                  </a:cubicBezTo>
                  <a:cubicBezTo>
                    <a:pt x="18448" y="122758"/>
                    <a:pt x="20246" y="136640"/>
                    <a:pt x="21139" y="139700"/>
                  </a:cubicBezTo>
                  <a:cubicBezTo>
                    <a:pt x="22032" y="142772"/>
                    <a:pt x="22484" y="146951"/>
                    <a:pt x="20019" y="150011"/>
                  </a:cubicBezTo>
                  <a:cubicBezTo>
                    <a:pt x="18629" y="151737"/>
                    <a:pt x="20684" y="152251"/>
                    <a:pt x="22980" y="152251"/>
                  </a:cubicBezTo>
                  <a:cubicBezTo>
                    <a:pt x="24754" y="152251"/>
                    <a:pt x="26672" y="151945"/>
                    <a:pt x="27258" y="151654"/>
                  </a:cubicBezTo>
                  <a:cubicBezTo>
                    <a:pt x="28604" y="150975"/>
                    <a:pt x="25842" y="147249"/>
                    <a:pt x="25746" y="143415"/>
                  </a:cubicBezTo>
                  <a:cubicBezTo>
                    <a:pt x="25639" y="139581"/>
                    <a:pt x="27235" y="123210"/>
                    <a:pt x="26937" y="116388"/>
                  </a:cubicBezTo>
                  <a:cubicBezTo>
                    <a:pt x="26639" y="109566"/>
                    <a:pt x="27532" y="102446"/>
                    <a:pt x="28532" y="98517"/>
                  </a:cubicBezTo>
                  <a:cubicBezTo>
                    <a:pt x="29521" y="94587"/>
                    <a:pt x="30687" y="80741"/>
                    <a:pt x="30687" y="80741"/>
                  </a:cubicBezTo>
                  <a:lnTo>
                    <a:pt x="30687" y="4"/>
                  </a:lnTo>
                  <a:lnTo>
                    <a:pt x="30699" y="4"/>
                  </a:lnTo>
                  <a:cubicBezTo>
                    <a:pt x="30699" y="4"/>
                    <a:pt x="30639" y="0"/>
                    <a:pt x="30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901075" y="1010275"/>
              <a:ext cx="767200" cy="3806275"/>
            </a:xfrm>
            <a:custGeom>
              <a:avLst/>
              <a:gdLst/>
              <a:ahLst/>
              <a:cxnLst/>
              <a:rect l="l" t="t" r="r" b="b"/>
              <a:pathLst>
                <a:path w="30688" h="152251" extrusionOk="0">
                  <a:moveTo>
                    <a:pt x="170" y="0"/>
                  </a:moveTo>
                  <a:cubicBezTo>
                    <a:pt x="61" y="0"/>
                    <a:pt x="0" y="4"/>
                    <a:pt x="0" y="4"/>
                  </a:cubicBezTo>
                  <a:lnTo>
                    <a:pt x="0" y="80741"/>
                  </a:lnTo>
                  <a:cubicBezTo>
                    <a:pt x="0" y="80741"/>
                    <a:pt x="1167" y="94587"/>
                    <a:pt x="2167" y="98517"/>
                  </a:cubicBezTo>
                  <a:cubicBezTo>
                    <a:pt x="3155" y="102446"/>
                    <a:pt x="4060" y="109566"/>
                    <a:pt x="3763" y="116388"/>
                  </a:cubicBezTo>
                  <a:cubicBezTo>
                    <a:pt x="3465" y="123210"/>
                    <a:pt x="5049" y="139581"/>
                    <a:pt x="4953" y="143415"/>
                  </a:cubicBezTo>
                  <a:cubicBezTo>
                    <a:pt x="4858" y="147249"/>
                    <a:pt x="2096" y="150975"/>
                    <a:pt x="3429" y="151654"/>
                  </a:cubicBezTo>
                  <a:cubicBezTo>
                    <a:pt x="4016" y="151945"/>
                    <a:pt x="5936" y="152251"/>
                    <a:pt x="7712" y="152251"/>
                  </a:cubicBezTo>
                  <a:cubicBezTo>
                    <a:pt x="10012" y="152251"/>
                    <a:pt x="12071" y="151737"/>
                    <a:pt x="10680" y="150011"/>
                  </a:cubicBezTo>
                  <a:cubicBezTo>
                    <a:pt x="8216" y="146951"/>
                    <a:pt x="8656" y="142772"/>
                    <a:pt x="9561" y="139700"/>
                  </a:cubicBezTo>
                  <a:cubicBezTo>
                    <a:pt x="10454" y="136640"/>
                    <a:pt x="12240" y="122758"/>
                    <a:pt x="12395" y="118126"/>
                  </a:cubicBezTo>
                  <a:cubicBezTo>
                    <a:pt x="12502" y="114626"/>
                    <a:pt x="12240" y="106744"/>
                    <a:pt x="12097" y="103100"/>
                  </a:cubicBezTo>
                  <a:cubicBezTo>
                    <a:pt x="12049" y="101803"/>
                    <a:pt x="12085" y="100505"/>
                    <a:pt x="12216" y="99219"/>
                  </a:cubicBezTo>
                  <a:lnTo>
                    <a:pt x="14181" y="80121"/>
                  </a:lnTo>
                  <a:cubicBezTo>
                    <a:pt x="15002" y="72287"/>
                    <a:pt x="11121" y="61905"/>
                    <a:pt x="11121" y="61905"/>
                  </a:cubicBezTo>
                  <a:cubicBezTo>
                    <a:pt x="8216" y="49439"/>
                    <a:pt x="12395" y="41891"/>
                    <a:pt x="12395" y="41891"/>
                  </a:cubicBezTo>
                  <a:cubicBezTo>
                    <a:pt x="12657" y="43641"/>
                    <a:pt x="12871" y="45379"/>
                    <a:pt x="13073" y="47129"/>
                  </a:cubicBezTo>
                  <a:cubicBezTo>
                    <a:pt x="13383" y="50011"/>
                    <a:pt x="13204" y="53011"/>
                    <a:pt x="13931" y="55821"/>
                  </a:cubicBezTo>
                  <a:cubicBezTo>
                    <a:pt x="15526" y="61929"/>
                    <a:pt x="17907" y="67882"/>
                    <a:pt x="20181" y="73763"/>
                  </a:cubicBezTo>
                  <a:cubicBezTo>
                    <a:pt x="20265" y="73978"/>
                    <a:pt x="20289" y="74192"/>
                    <a:pt x="20277" y="74406"/>
                  </a:cubicBezTo>
                  <a:cubicBezTo>
                    <a:pt x="19979" y="78216"/>
                    <a:pt x="21479" y="80717"/>
                    <a:pt x="22241" y="81955"/>
                  </a:cubicBezTo>
                  <a:cubicBezTo>
                    <a:pt x="22658" y="82622"/>
                    <a:pt x="22789" y="83288"/>
                    <a:pt x="22825" y="83789"/>
                  </a:cubicBezTo>
                  <a:cubicBezTo>
                    <a:pt x="22860" y="84296"/>
                    <a:pt x="23289" y="84658"/>
                    <a:pt x="23747" y="84658"/>
                  </a:cubicBezTo>
                  <a:cubicBezTo>
                    <a:pt x="23901" y="84658"/>
                    <a:pt x="24059" y="84617"/>
                    <a:pt x="24206" y="84527"/>
                  </a:cubicBezTo>
                  <a:cubicBezTo>
                    <a:pt x="24241" y="84503"/>
                    <a:pt x="24265" y="84491"/>
                    <a:pt x="24265" y="84491"/>
                  </a:cubicBezTo>
                  <a:cubicBezTo>
                    <a:pt x="24265" y="84491"/>
                    <a:pt x="24444" y="85574"/>
                    <a:pt x="25456" y="85801"/>
                  </a:cubicBezTo>
                  <a:cubicBezTo>
                    <a:pt x="25646" y="85843"/>
                    <a:pt x="25802" y="85861"/>
                    <a:pt x="25930" y="85861"/>
                  </a:cubicBezTo>
                  <a:cubicBezTo>
                    <a:pt x="26472" y="85861"/>
                    <a:pt x="26503" y="85549"/>
                    <a:pt x="26504" y="85539"/>
                  </a:cubicBezTo>
                  <a:lnTo>
                    <a:pt x="26504" y="85539"/>
                  </a:lnTo>
                  <a:cubicBezTo>
                    <a:pt x="26492" y="85682"/>
                    <a:pt x="26849" y="86015"/>
                    <a:pt x="26968" y="86086"/>
                  </a:cubicBezTo>
                  <a:cubicBezTo>
                    <a:pt x="27165" y="86230"/>
                    <a:pt x="27459" y="86312"/>
                    <a:pt x="27750" y="86312"/>
                  </a:cubicBezTo>
                  <a:cubicBezTo>
                    <a:pt x="28112" y="86312"/>
                    <a:pt x="28470" y="86186"/>
                    <a:pt x="28635" y="85896"/>
                  </a:cubicBezTo>
                  <a:cubicBezTo>
                    <a:pt x="28671" y="85824"/>
                    <a:pt x="28861" y="85241"/>
                    <a:pt x="28742" y="85182"/>
                  </a:cubicBezTo>
                  <a:lnTo>
                    <a:pt x="28742" y="85182"/>
                  </a:lnTo>
                  <a:cubicBezTo>
                    <a:pt x="28936" y="85277"/>
                    <a:pt x="29091" y="85311"/>
                    <a:pt x="29214" y="85311"/>
                  </a:cubicBezTo>
                  <a:cubicBezTo>
                    <a:pt x="29535" y="85311"/>
                    <a:pt x="29635" y="85074"/>
                    <a:pt x="29635" y="85074"/>
                  </a:cubicBezTo>
                  <a:cubicBezTo>
                    <a:pt x="30688" y="84087"/>
                    <a:pt x="27054" y="78455"/>
                    <a:pt x="27701" y="78455"/>
                  </a:cubicBezTo>
                  <a:cubicBezTo>
                    <a:pt x="27757" y="78455"/>
                    <a:pt x="27844" y="78496"/>
                    <a:pt x="27968" y="78586"/>
                  </a:cubicBezTo>
                  <a:cubicBezTo>
                    <a:pt x="28623" y="79050"/>
                    <a:pt x="29099" y="79193"/>
                    <a:pt x="29421" y="79205"/>
                  </a:cubicBezTo>
                  <a:cubicBezTo>
                    <a:pt x="29426" y="79205"/>
                    <a:pt x="29431" y="79205"/>
                    <a:pt x="29436" y="79205"/>
                  </a:cubicBezTo>
                  <a:cubicBezTo>
                    <a:pt x="29761" y="79205"/>
                    <a:pt x="29966" y="78831"/>
                    <a:pt x="29790" y="78550"/>
                  </a:cubicBezTo>
                  <a:cubicBezTo>
                    <a:pt x="29409" y="77943"/>
                    <a:pt x="29290" y="77812"/>
                    <a:pt x="28290" y="75907"/>
                  </a:cubicBezTo>
                  <a:cubicBezTo>
                    <a:pt x="27516" y="74418"/>
                    <a:pt x="26266" y="73644"/>
                    <a:pt x="25492" y="73287"/>
                  </a:cubicBezTo>
                  <a:cubicBezTo>
                    <a:pt x="25063" y="73097"/>
                    <a:pt x="24777" y="72692"/>
                    <a:pt x="24718" y="72228"/>
                  </a:cubicBezTo>
                  <a:cubicBezTo>
                    <a:pt x="24170" y="67965"/>
                    <a:pt x="23218" y="63750"/>
                    <a:pt x="22229" y="59571"/>
                  </a:cubicBezTo>
                  <a:cubicBezTo>
                    <a:pt x="21515" y="56607"/>
                    <a:pt x="20491" y="53642"/>
                    <a:pt x="19955" y="50654"/>
                  </a:cubicBezTo>
                  <a:cubicBezTo>
                    <a:pt x="19348" y="47189"/>
                    <a:pt x="19360" y="43486"/>
                    <a:pt x="19015" y="40057"/>
                  </a:cubicBezTo>
                  <a:cubicBezTo>
                    <a:pt x="18788" y="37854"/>
                    <a:pt x="18729" y="35628"/>
                    <a:pt x="18788" y="33413"/>
                  </a:cubicBezTo>
                  <a:cubicBezTo>
                    <a:pt x="18872" y="29591"/>
                    <a:pt x="15086" y="27960"/>
                    <a:pt x="10525" y="26293"/>
                  </a:cubicBezTo>
                  <a:cubicBezTo>
                    <a:pt x="6037" y="24650"/>
                    <a:pt x="2358" y="20019"/>
                    <a:pt x="4203" y="17733"/>
                  </a:cubicBezTo>
                  <a:cubicBezTo>
                    <a:pt x="5994" y="15488"/>
                    <a:pt x="6320" y="13300"/>
                    <a:pt x="6711" y="13300"/>
                  </a:cubicBezTo>
                  <a:cubicBezTo>
                    <a:pt x="6721" y="13300"/>
                    <a:pt x="6730" y="13301"/>
                    <a:pt x="6739" y="13304"/>
                  </a:cubicBezTo>
                  <a:cubicBezTo>
                    <a:pt x="6764" y="13310"/>
                    <a:pt x="6788" y="13312"/>
                    <a:pt x="6813" y="13312"/>
                  </a:cubicBezTo>
                  <a:cubicBezTo>
                    <a:pt x="7191" y="13312"/>
                    <a:pt x="7614" y="12652"/>
                    <a:pt x="7335" y="11803"/>
                  </a:cubicBezTo>
                  <a:cubicBezTo>
                    <a:pt x="7037" y="10911"/>
                    <a:pt x="7930" y="9815"/>
                    <a:pt x="7632" y="9172"/>
                  </a:cubicBezTo>
                  <a:cubicBezTo>
                    <a:pt x="7476" y="8829"/>
                    <a:pt x="7252" y="8748"/>
                    <a:pt x="7073" y="8748"/>
                  </a:cubicBezTo>
                  <a:cubicBezTo>
                    <a:pt x="6911" y="8748"/>
                    <a:pt x="6787" y="8815"/>
                    <a:pt x="6787" y="8815"/>
                  </a:cubicBezTo>
                  <a:cubicBezTo>
                    <a:pt x="6701" y="400"/>
                    <a:pt x="1212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754625" y="1028200"/>
              <a:ext cx="295000" cy="252350"/>
            </a:xfrm>
            <a:custGeom>
              <a:avLst/>
              <a:gdLst/>
              <a:ahLst/>
              <a:cxnLst/>
              <a:rect l="l" t="t" r="r" b="b"/>
              <a:pathLst>
                <a:path w="11800" h="10094" extrusionOk="0">
                  <a:moveTo>
                    <a:pt x="5616" y="946"/>
                  </a:moveTo>
                  <a:cubicBezTo>
                    <a:pt x="6218" y="946"/>
                    <a:pt x="6585" y="1546"/>
                    <a:pt x="6775" y="1978"/>
                  </a:cubicBezTo>
                  <a:cubicBezTo>
                    <a:pt x="6847" y="1871"/>
                    <a:pt x="6906" y="1776"/>
                    <a:pt x="7001" y="1669"/>
                  </a:cubicBezTo>
                  <a:cubicBezTo>
                    <a:pt x="7034" y="1630"/>
                    <a:pt x="7083" y="1609"/>
                    <a:pt x="7135" y="1609"/>
                  </a:cubicBezTo>
                  <a:cubicBezTo>
                    <a:pt x="7179" y="1609"/>
                    <a:pt x="7225" y="1624"/>
                    <a:pt x="7263" y="1657"/>
                  </a:cubicBezTo>
                  <a:cubicBezTo>
                    <a:pt x="7335" y="1716"/>
                    <a:pt x="7347" y="1835"/>
                    <a:pt x="7275" y="1919"/>
                  </a:cubicBezTo>
                  <a:cubicBezTo>
                    <a:pt x="6299" y="3086"/>
                    <a:pt x="7251" y="4419"/>
                    <a:pt x="7287" y="4467"/>
                  </a:cubicBezTo>
                  <a:cubicBezTo>
                    <a:pt x="7347" y="4550"/>
                    <a:pt x="7335" y="4669"/>
                    <a:pt x="7251" y="4729"/>
                  </a:cubicBezTo>
                  <a:cubicBezTo>
                    <a:pt x="7216" y="4752"/>
                    <a:pt x="7180" y="4764"/>
                    <a:pt x="7144" y="4764"/>
                  </a:cubicBezTo>
                  <a:cubicBezTo>
                    <a:pt x="7085" y="4764"/>
                    <a:pt x="7025" y="4740"/>
                    <a:pt x="6989" y="4693"/>
                  </a:cubicBezTo>
                  <a:cubicBezTo>
                    <a:pt x="6978" y="4681"/>
                    <a:pt x="6216" y="3609"/>
                    <a:pt x="6561" y="2454"/>
                  </a:cubicBezTo>
                  <a:cubicBezTo>
                    <a:pt x="6495" y="2234"/>
                    <a:pt x="6183" y="1317"/>
                    <a:pt x="5607" y="1317"/>
                  </a:cubicBezTo>
                  <a:cubicBezTo>
                    <a:pt x="5561" y="1317"/>
                    <a:pt x="5514" y="1323"/>
                    <a:pt x="5465" y="1335"/>
                  </a:cubicBezTo>
                  <a:cubicBezTo>
                    <a:pt x="5447" y="1342"/>
                    <a:pt x="5427" y="1346"/>
                    <a:pt x="5408" y="1346"/>
                  </a:cubicBezTo>
                  <a:cubicBezTo>
                    <a:pt x="5331" y="1346"/>
                    <a:pt x="5258" y="1290"/>
                    <a:pt x="5239" y="1204"/>
                  </a:cubicBezTo>
                  <a:cubicBezTo>
                    <a:pt x="5215" y="1109"/>
                    <a:pt x="5275" y="1002"/>
                    <a:pt x="5370" y="978"/>
                  </a:cubicBezTo>
                  <a:cubicBezTo>
                    <a:pt x="5456" y="956"/>
                    <a:pt x="5538" y="946"/>
                    <a:pt x="5616" y="946"/>
                  </a:cubicBezTo>
                  <a:close/>
                  <a:moveTo>
                    <a:pt x="1667" y="5169"/>
                  </a:moveTo>
                  <a:cubicBezTo>
                    <a:pt x="1763" y="5169"/>
                    <a:pt x="1846" y="5252"/>
                    <a:pt x="1846" y="5348"/>
                  </a:cubicBezTo>
                  <a:cubicBezTo>
                    <a:pt x="1846" y="5372"/>
                    <a:pt x="1858" y="5860"/>
                    <a:pt x="2536" y="6157"/>
                  </a:cubicBezTo>
                  <a:cubicBezTo>
                    <a:pt x="2620" y="6193"/>
                    <a:pt x="2667" y="6300"/>
                    <a:pt x="2632" y="6395"/>
                  </a:cubicBezTo>
                  <a:cubicBezTo>
                    <a:pt x="2596" y="6467"/>
                    <a:pt x="2525" y="6503"/>
                    <a:pt x="2453" y="6503"/>
                  </a:cubicBezTo>
                  <a:cubicBezTo>
                    <a:pt x="2429" y="6503"/>
                    <a:pt x="2406" y="6503"/>
                    <a:pt x="2382" y="6491"/>
                  </a:cubicBezTo>
                  <a:cubicBezTo>
                    <a:pt x="1477" y="6098"/>
                    <a:pt x="1477" y="5372"/>
                    <a:pt x="1477" y="5348"/>
                  </a:cubicBezTo>
                  <a:cubicBezTo>
                    <a:pt x="1477" y="5241"/>
                    <a:pt x="1560" y="5169"/>
                    <a:pt x="1667" y="5169"/>
                  </a:cubicBezTo>
                  <a:close/>
                  <a:moveTo>
                    <a:pt x="3605" y="3027"/>
                  </a:moveTo>
                  <a:cubicBezTo>
                    <a:pt x="3679" y="3027"/>
                    <a:pt x="3746" y="3081"/>
                    <a:pt x="3775" y="3157"/>
                  </a:cubicBezTo>
                  <a:cubicBezTo>
                    <a:pt x="3798" y="3226"/>
                    <a:pt x="4266" y="4674"/>
                    <a:pt x="5684" y="4674"/>
                  </a:cubicBezTo>
                  <a:cubicBezTo>
                    <a:pt x="5733" y="4674"/>
                    <a:pt x="5783" y="4673"/>
                    <a:pt x="5835" y="4669"/>
                  </a:cubicBezTo>
                  <a:cubicBezTo>
                    <a:pt x="5841" y="4668"/>
                    <a:pt x="5848" y="4668"/>
                    <a:pt x="5855" y="4668"/>
                  </a:cubicBezTo>
                  <a:cubicBezTo>
                    <a:pt x="5952" y="4668"/>
                    <a:pt x="6026" y="4747"/>
                    <a:pt x="6037" y="4836"/>
                  </a:cubicBezTo>
                  <a:cubicBezTo>
                    <a:pt x="6049" y="4943"/>
                    <a:pt x="5965" y="5026"/>
                    <a:pt x="5870" y="5038"/>
                  </a:cubicBezTo>
                  <a:cubicBezTo>
                    <a:pt x="5811" y="5038"/>
                    <a:pt x="5739" y="5050"/>
                    <a:pt x="5692" y="5050"/>
                  </a:cubicBezTo>
                  <a:cubicBezTo>
                    <a:pt x="5620" y="5050"/>
                    <a:pt x="5561" y="5038"/>
                    <a:pt x="5489" y="5038"/>
                  </a:cubicBezTo>
                  <a:cubicBezTo>
                    <a:pt x="5763" y="5491"/>
                    <a:pt x="6073" y="6264"/>
                    <a:pt x="5477" y="6753"/>
                  </a:cubicBezTo>
                  <a:cubicBezTo>
                    <a:pt x="5442" y="6788"/>
                    <a:pt x="5406" y="6800"/>
                    <a:pt x="5358" y="6800"/>
                  </a:cubicBezTo>
                  <a:cubicBezTo>
                    <a:pt x="5311" y="6800"/>
                    <a:pt x="5251" y="6776"/>
                    <a:pt x="5215" y="6729"/>
                  </a:cubicBezTo>
                  <a:cubicBezTo>
                    <a:pt x="5156" y="6657"/>
                    <a:pt x="5168" y="6538"/>
                    <a:pt x="5239" y="6467"/>
                  </a:cubicBezTo>
                  <a:cubicBezTo>
                    <a:pt x="5775" y="6026"/>
                    <a:pt x="5120" y="5110"/>
                    <a:pt x="4977" y="4919"/>
                  </a:cubicBezTo>
                  <a:cubicBezTo>
                    <a:pt x="3834" y="4526"/>
                    <a:pt x="3429" y="3288"/>
                    <a:pt x="3418" y="3264"/>
                  </a:cubicBezTo>
                  <a:cubicBezTo>
                    <a:pt x="3394" y="3169"/>
                    <a:pt x="3441" y="3074"/>
                    <a:pt x="3549" y="3038"/>
                  </a:cubicBezTo>
                  <a:cubicBezTo>
                    <a:pt x="3568" y="3031"/>
                    <a:pt x="3587" y="3027"/>
                    <a:pt x="3605" y="3027"/>
                  </a:cubicBezTo>
                  <a:close/>
                  <a:moveTo>
                    <a:pt x="5111" y="0"/>
                  </a:moveTo>
                  <a:cubicBezTo>
                    <a:pt x="5094" y="0"/>
                    <a:pt x="5077" y="1"/>
                    <a:pt x="5061" y="2"/>
                  </a:cubicBezTo>
                  <a:cubicBezTo>
                    <a:pt x="4882" y="2"/>
                    <a:pt x="4692" y="2"/>
                    <a:pt x="4525" y="38"/>
                  </a:cubicBezTo>
                  <a:cubicBezTo>
                    <a:pt x="4334" y="85"/>
                    <a:pt x="4168" y="204"/>
                    <a:pt x="3977" y="264"/>
                  </a:cubicBezTo>
                  <a:cubicBezTo>
                    <a:pt x="3787" y="323"/>
                    <a:pt x="3572" y="323"/>
                    <a:pt x="3370" y="371"/>
                  </a:cubicBezTo>
                  <a:cubicBezTo>
                    <a:pt x="3156" y="407"/>
                    <a:pt x="2977" y="514"/>
                    <a:pt x="2798" y="633"/>
                  </a:cubicBezTo>
                  <a:cubicBezTo>
                    <a:pt x="2763" y="657"/>
                    <a:pt x="2739" y="692"/>
                    <a:pt x="2703" y="716"/>
                  </a:cubicBezTo>
                  <a:cubicBezTo>
                    <a:pt x="3203" y="835"/>
                    <a:pt x="4049" y="1181"/>
                    <a:pt x="4430" y="2157"/>
                  </a:cubicBezTo>
                  <a:cubicBezTo>
                    <a:pt x="4465" y="2252"/>
                    <a:pt x="4418" y="2359"/>
                    <a:pt x="4322" y="2395"/>
                  </a:cubicBezTo>
                  <a:cubicBezTo>
                    <a:pt x="4299" y="2407"/>
                    <a:pt x="4275" y="2407"/>
                    <a:pt x="4251" y="2407"/>
                  </a:cubicBezTo>
                  <a:cubicBezTo>
                    <a:pt x="4180" y="2407"/>
                    <a:pt x="4108" y="2359"/>
                    <a:pt x="4084" y="2288"/>
                  </a:cubicBezTo>
                  <a:cubicBezTo>
                    <a:pt x="3691" y="1276"/>
                    <a:pt x="2679" y="1073"/>
                    <a:pt x="2382" y="1026"/>
                  </a:cubicBezTo>
                  <a:cubicBezTo>
                    <a:pt x="2370" y="1038"/>
                    <a:pt x="2358" y="1050"/>
                    <a:pt x="2346" y="1050"/>
                  </a:cubicBezTo>
                  <a:cubicBezTo>
                    <a:pt x="1763" y="1228"/>
                    <a:pt x="1346" y="1704"/>
                    <a:pt x="1060" y="2240"/>
                  </a:cubicBezTo>
                  <a:cubicBezTo>
                    <a:pt x="917" y="2490"/>
                    <a:pt x="810" y="2764"/>
                    <a:pt x="727" y="3038"/>
                  </a:cubicBezTo>
                  <a:cubicBezTo>
                    <a:pt x="715" y="3086"/>
                    <a:pt x="703" y="3145"/>
                    <a:pt x="691" y="3205"/>
                  </a:cubicBezTo>
                  <a:cubicBezTo>
                    <a:pt x="703" y="3205"/>
                    <a:pt x="727" y="3216"/>
                    <a:pt x="739" y="3228"/>
                  </a:cubicBezTo>
                  <a:cubicBezTo>
                    <a:pt x="760" y="3243"/>
                    <a:pt x="1024" y="3408"/>
                    <a:pt x="1378" y="3408"/>
                  </a:cubicBezTo>
                  <a:cubicBezTo>
                    <a:pt x="1620" y="3408"/>
                    <a:pt x="1903" y="3330"/>
                    <a:pt x="2179" y="3074"/>
                  </a:cubicBezTo>
                  <a:cubicBezTo>
                    <a:pt x="2212" y="3041"/>
                    <a:pt x="2255" y="3026"/>
                    <a:pt x="2298" y="3026"/>
                  </a:cubicBezTo>
                  <a:cubicBezTo>
                    <a:pt x="2350" y="3026"/>
                    <a:pt x="2403" y="3047"/>
                    <a:pt x="2441" y="3086"/>
                  </a:cubicBezTo>
                  <a:cubicBezTo>
                    <a:pt x="2513" y="3169"/>
                    <a:pt x="2513" y="3276"/>
                    <a:pt x="2429" y="3347"/>
                  </a:cubicBezTo>
                  <a:cubicBezTo>
                    <a:pt x="2286" y="3478"/>
                    <a:pt x="2144" y="3574"/>
                    <a:pt x="1989" y="3633"/>
                  </a:cubicBezTo>
                  <a:cubicBezTo>
                    <a:pt x="2334" y="3859"/>
                    <a:pt x="2667" y="4252"/>
                    <a:pt x="2644" y="4860"/>
                  </a:cubicBezTo>
                  <a:cubicBezTo>
                    <a:pt x="2644" y="4955"/>
                    <a:pt x="2560" y="5038"/>
                    <a:pt x="2465" y="5038"/>
                  </a:cubicBezTo>
                  <a:lnTo>
                    <a:pt x="2453" y="5038"/>
                  </a:lnTo>
                  <a:cubicBezTo>
                    <a:pt x="2358" y="5038"/>
                    <a:pt x="2275" y="4943"/>
                    <a:pt x="2275" y="4848"/>
                  </a:cubicBezTo>
                  <a:cubicBezTo>
                    <a:pt x="2298" y="4026"/>
                    <a:pt x="1453" y="3776"/>
                    <a:pt x="1429" y="3776"/>
                  </a:cubicBezTo>
                  <a:lnTo>
                    <a:pt x="1382" y="3776"/>
                  </a:lnTo>
                  <a:cubicBezTo>
                    <a:pt x="1036" y="3776"/>
                    <a:pt x="751" y="3669"/>
                    <a:pt x="572" y="3550"/>
                  </a:cubicBezTo>
                  <a:lnTo>
                    <a:pt x="572" y="3550"/>
                  </a:lnTo>
                  <a:cubicBezTo>
                    <a:pt x="0" y="4907"/>
                    <a:pt x="1001" y="5812"/>
                    <a:pt x="1001" y="5812"/>
                  </a:cubicBezTo>
                  <a:cubicBezTo>
                    <a:pt x="1108" y="6931"/>
                    <a:pt x="1798" y="7312"/>
                    <a:pt x="2275" y="7455"/>
                  </a:cubicBezTo>
                  <a:cubicBezTo>
                    <a:pt x="2310" y="7443"/>
                    <a:pt x="3108" y="7288"/>
                    <a:pt x="3584" y="6086"/>
                  </a:cubicBezTo>
                  <a:cubicBezTo>
                    <a:pt x="3612" y="6012"/>
                    <a:pt x="3682" y="5967"/>
                    <a:pt x="3757" y="5967"/>
                  </a:cubicBezTo>
                  <a:cubicBezTo>
                    <a:pt x="3779" y="5967"/>
                    <a:pt x="3801" y="5971"/>
                    <a:pt x="3822" y="5979"/>
                  </a:cubicBezTo>
                  <a:cubicBezTo>
                    <a:pt x="3918" y="6014"/>
                    <a:pt x="3965" y="6122"/>
                    <a:pt x="3930" y="6217"/>
                  </a:cubicBezTo>
                  <a:cubicBezTo>
                    <a:pt x="3608" y="7050"/>
                    <a:pt x="3120" y="7455"/>
                    <a:pt x="2775" y="7646"/>
                  </a:cubicBezTo>
                  <a:cubicBezTo>
                    <a:pt x="2858" y="7788"/>
                    <a:pt x="2965" y="8015"/>
                    <a:pt x="2989" y="8050"/>
                  </a:cubicBezTo>
                  <a:cubicBezTo>
                    <a:pt x="3108" y="8217"/>
                    <a:pt x="3239" y="8360"/>
                    <a:pt x="3406" y="8479"/>
                  </a:cubicBezTo>
                  <a:cubicBezTo>
                    <a:pt x="3703" y="8717"/>
                    <a:pt x="4049" y="8896"/>
                    <a:pt x="4394" y="9062"/>
                  </a:cubicBezTo>
                  <a:cubicBezTo>
                    <a:pt x="4453" y="9086"/>
                    <a:pt x="4775" y="9205"/>
                    <a:pt x="4965" y="9265"/>
                  </a:cubicBezTo>
                  <a:cubicBezTo>
                    <a:pt x="5096" y="8705"/>
                    <a:pt x="4918" y="8169"/>
                    <a:pt x="4918" y="8158"/>
                  </a:cubicBezTo>
                  <a:cubicBezTo>
                    <a:pt x="4882" y="8062"/>
                    <a:pt x="4942" y="7955"/>
                    <a:pt x="5037" y="7919"/>
                  </a:cubicBezTo>
                  <a:cubicBezTo>
                    <a:pt x="5056" y="7912"/>
                    <a:pt x="5075" y="7909"/>
                    <a:pt x="5095" y="7909"/>
                  </a:cubicBezTo>
                  <a:cubicBezTo>
                    <a:pt x="5172" y="7909"/>
                    <a:pt x="5246" y="7962"/>
                    <a:pt x="5275" y="8039"/>
                  </a:cubicBezTo>
                  <a:cubicBezTo>
                    <a:pt x="5287" y="8074"/>
                    <a:pt x="5561" y="8908"/>
                    <a:pt x="5215" y="9682"/>
                  </a:cubicBezTo>
                  <a:cubicBezTo>
                    <a:pt x="5275" y="9801"/>
                    <a:pt x="5358" y="9920"/>
                    <a:pt x="5477" y="9979"/>
                  </a:cubicBezTo>
                  <a:cubicBezTo>
                    <a:pt x="5676" y="10075"/>
                    <a:pt x="5775" y="10093"/>
                    <a:pt x="5821" y="10093"/>
                  </a:cubicBezTo>
                  <a:cubicBezTo>
                    <a:pt x="5850" y="10093"/>
                    <a:pt x="5858" y="10086"/>
                    <a:pt x="5858" y="10086"/>
                  </a:cubicBezTo>
                  <a:cubicBezTo>
                    <a:pt x="5858" y="10086"/>
                    <a:pt x="5869" y="10093"/>
                    <a:pt x="5899" y="10093"/>
                  </a:cubicBezTo>
                  <a:cubicBezTo>
                    <a:pt x="5947" y="10093"/>
                    <a:pt x="6048" y="10075"/>
                    <a:pt x="6239" y="9979"/>
                  </a:cubicBezTo>
                  <a:cubicBezTo>
                    <a:pt x="6549" y="9824"/>
                    <a:pt x="6632" y="9289"/>
                    <a:pt x="6632" y="9289"/>
                  </a:cubicBezTo>
                  <a:cubicBezTo>
                    <a:pt x="6632" y="9277"/>
                    <a:pt x="6847" y="9217"/>
                    <a:pt x="7025" y="9170"/>
                  </a:cubicBezTo>
                  <a:cubicBezTo>
                    <a:pt x="6358" y="8836"/>
                    <a:pt x="6013" y="8217"/>
                    <a:pt x="6001" y="8181"/>
                  </a:cubicBezTo>
                  <a:cubicBezTo>
                    <a:pt x="5954" y="8086"/>
                    <a:pt x="5989" y="7979"/>
                    <a:pt x="6073" y="7931"/>
                  </a:cubicBezTo>
                  <a:cubicBezTo>
                    <a:pt x="6102" y="7917"/>
                    <a:pt x="6132" y="7910"/>
                    <a:pt x="6161" y="7910"/>
                  </a:cubicBezTo>
                  <a:cubicBezTo>
                    <a:pt x="6228" y="7910"/>
                    <a:pt x="6290" y="7945"/>
                    <a:pt x="6323" y="8003"/>
                  </a:cubicBezTo>
                  <a:cubicBezTo>
                    <a:pt x="6335" y="8015"/>
                    <a:pt x="6751" y="8777"/>
                    <a:pt x="7501" y="8943"/>
                  </a:cubicBezTo>
                  <a:cubicBezTo>
                    <a:pt x="7847" y="8777"/>
                    <a:pt x="8180" y="8610"/>
                    <a:pt x="8466" y="8348"/>
                  </a:cubicBezTo>
                  <a:cubicBezTo>
                    <a:pt x="8525" y="8289"/>
                    <a:pt x="8859" y="7777"/>
                    <a:pt x="8966" y="7586"/>
                  </a:cubicBezTo>
                  <a:cubicBezTo>
                    <a:pt x="8621" y="7419"/>
                    <a:pt x="8097" y="7015"/>
                    <a:pt x="7740" y="6122"/>
                  </a:cubicBezTo>
                  <a:cubicBezTo>
                    <a:pt x="7704" y="6026"/>
                    <a:pt x="7751" y="5919"/>
                    <a:pt x="7847" y="5883"/>
                  </a:cubicBezTo>
                  <a:cubicBezTo>
                    <a:pt x="7868" y="5875"/>
                    <a:pt x="7890" y="5872"/>
                    <a:pt x="7912" y="5872"/>
                  </a:cubicBezTo>
                  <a:cubicBezTo>
                    <a:pt x="7987" y="5872"/>
                    <a:pt x="8057" y="5917"/>
                    <a:pt x="8085" y="5991"/>
                  </a:cubicBezTo>
                  <a:cubicBezTo>
                    <a:pt x="8561" y="7193"/>
                    <a:pt x="9359" y="7348"/>
                    <a:pt x="9394" y="7360"/>
                  </a:cubicBezTo>
                  <a:cubicBezTo>
                    <a:pt x="9442" y="7360"/>
                    <a:pt x="9490" y="7396"/>
                    <a:pt x="9514" y="7431"/>
                  </a:cubicBezTo>
                  <a:cubicBezTo>
                    <a:pt x="9978" y="7277"/>
                    <a:pt x="10621" y="6872"/>
                    <a:pt x="10716" y="5812"/>
                  </a:cubicBezTo>
                  <a:cubicBezTo>
                    <a:pt x="10716" y="5812"/>
                    <a:pt x="11800" y="4824"/>
                    <a:pt x="11085" y="3383"/>
                  </a:cubicBezTo>
                  <a:cubicBezTo>
                    <a:pt x="11085" y="3383"/>
                    <a:pt x="11038" y="3181"/>
                    <a:pt x="10942" y="2907"/>
                  </a:cubicBezTo>
                  <a:cubicBezTo>
                    <a:pt x="10811" y="2943"/>
                    <a:pt x="10668" y="2966"/>
                    <a:pt x="10502" y="2966"/>
                  </a:cubicBezTo>
                  <a:cubicBezTo>
                    <a:pt x="10494" y="2970"/>
                    <a:pt x="10487" y="2972"/>
                    <a:pt x="10481" y="2972"/>
                  </a:cubicBezTo>
                  <a:cubicBezTo>
                    <a:pt x="10470" y="2972"/>
                    <a:pt x="10462" y="2966"/>
                    <a:pt x="10454" y="2966"/>
                  </a:cubicBezTo>
                  <a:cubicBezTo>
                    <a:pt x="10395" y="2978"/>
                    <a:pt x="9573" y="3228"/>
                    <a:pt x="9597" y="4038"/>
                  </a:cubicBezTo>
                  <a:cubicBezTo>
                    <a:pt x="9609" y="4145"/>
                    <a:pt x="9525" y="4229"/>
                    <a:pt x="9418" y="4229"/>
                  </a:cubicBezTo>
                  <a:cubicBezTo>
                    <a:pt x="9311" y="4229"/>
                    <a:pt x="9240" y="4157"/>
                    <a:pt x="9228" y="4050"/>
                  </a:cubicBezTo>
                  <a:cubicBezTo>
                    <a:pt x="9216" y="3455"/>
                    <a:pt x="9537" y="3062"/>
                    <a:pt x="9883" y="2835"/>
                  </a:cubicBezTo>
                  <a:cubicBezTo>
                    <a:pt x="9740" y="2764"/>
                    <a:pt x="9585" y="2681"/>
                    <a:pt x="9442" y="2550"/>
                  </a:cubicBezTo>
                  <a:cubicBezTo>
                    <a:pt x="9371" y="2478"/>
                    <a:pt x="9371" y="2359"/>
                    <a:pt x="9430" y="2288"/>
                  </a:cubicBezTo>
                  <a:cubicBezTo>
                    <a:pt x="9467" y="2245"/>
                    <a:pt x="9517" y="2224"/>
                    <a:pt x="9567" y="2224"/>
                  </a:cubicBezTo>
                  <a:cubicBezTo>
                    <a:pt x="9612" y="2224"/>
                    <a:pt x="9658" y="2242"/>
                    <a:pt x="9692" y="2276"/>
                  </a:cubicBezTo>
                  <a:cubicBezTo>
                    <a:pt x="9975" y="2526"/>
                    <a:pt x="10258" y="2601"/>
                    <a:pt x="10500" y="2601"/>
                  </a:cubicBezTo>
                  <a:cubicBezTo>
                    <a:pt x="10614" y="2601"/>
                    <a:pt x="10720" y="2585"/>
                    <a:pt x="10811" y="2562"/>
                  </a:cubicBezTo>
                  <a:cubicBezTo>
                    <a:pt x="10561" y="1990"/>
                    <a:pt x="10121" y="1288"/>
                    <a:pt x="9359" y="1050"/>
                  </a:cubicBezTo>
                  <a:cubicBezTo>
                    <a:pt x="9335" y="1038"/>
                    <a:pt x="9275" y="954"/>
                    <a:pt x="9252" y="930"/>
                  </a:cubicBezTo>
                  <a:cubicBezTo>
                    <a:pt x="9156" y="823"/>
                    <a:pt x="9049" y="728"/>
                    <a:pt x="8930" y="645"/>
                  </a:cubicBezTo>
                  <a:cubicBezTo>
                    <a:pt x="8847" y="585"/>
                    <a:pt x="8763" y="538"/>
                    <a:pt x="8668" y="490"/>
                  </a:cubicBezTo>
                  <a:cubicBezTo>
                    <a:pt x="8335" y="680"/>
                    <a:pt x="7990" y="978"/>
                    <a:pt x="7799" y="1490"/>
                  </a:cubicBezTo>
                  <a:cubicBezTo>
                    <a:pt x="7775" y="1562"/>
                    <a:pt x="7704" y="1609"/>
                    <a:pt x="7620" y="1609"/>
                  </a:cubicBezTo>
                  <a:cubicBezTo>
                    <a:pt x="7609" y="1609"/>
                    <a:pt x="7585" y="1597"/>
                    <a:pt x="7561" y="1597"/>
                  </a:cubicBezTo>
                  <a:cubicBezTo>
                    <a:pt x="7466" y="1562"/>
                    <a:pt x="7418" y="1454"/>
                    <a:pt x="7454" y="1347"/>
                  </a:cubicBezTo>
                  <a:cubicBezTo>
                    <a:pt x="7632" y="895"/>
                    <a:pt x="7906" y="573"/>
                    <a:pt x="8204" y="359"/>
                  </a:cubicBezTo>
                  <a:cubicBezTo>
                    <a:pt x="8109" y="347"/>
                    <a:pt x="8001" y="335"/>
                    <a:pt x="7906" y="335"/>
                  </a:cubicBezTo>
                  <a:cubicBezTo>
                    <a:pt x="7692" y="323"/>
                    <a:pt x="7549" y="168"/>
                    <a:pt x="7347" y="109"/>
                  </a:cubicBezTo>
                  <a:cubicBezTo>
                    <a:pt x="7127" y="48"/>
                    <a:pt x="6895" y="15"/>
                    <a:pt x="6664" y="15"/>
                  </a:cubicBezTo>
                  <a:cubicBezTo>
                    <a:pt x="6443" y="15"/>
                    <a:pt x="6222" y="45"/>
                    <a:pt x="6013" y="109"/>
                  </a:cubicBezTo>
                  <a:cubicBezTo>
                    <a:pt x="5954" y="121"/>
                    <a:pt x="5894" y="145"/>
                    <a:pt x="5835" y="145"/>
                  </a:cubicBezTo>
                  <a:cubicBezTo>
                    <a:pt x="5799" y="145"/>
                    <a:pt x="5751" y="133"/>
                    <a:pt x="5704" y="121"/>
                  </a:cubicBezTo>
                  <a:cubicBezTo>
                    <a:pt x="5505" y="66"/>
                    <a:pt x="5317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763025" y="2085800"/>
              <a:ext cx="402975" cy="525125"/>
            </a:xfrm>
            <a:custGeom>
              <a:avLst/>
              <a:gdLst/>
              <a:ahLst/>
              <a:cxnLst/>
              <a:rect l="l" t="t" r="r" b="b"/>
              <a:pathLst>
                <a:path w="16119" h="21005" extrusionOk="0">
                  <a:moveTo>
                    <a:pt x="5951" y="1"/>
                  </a:moveTo>
                  <a:lnTo>
                    <a:pt x="5951" y="8156"/>
                  </a:lnTo>
                  <a:cubicBezTo>
                    <a:pt x="5951" y="8156"/>
                    <a:pt x="10082" y="10478"/>
                    <a:pt x="9344" y="12038"/>
                  </a:cubicBezTo>
                  <a:cubicBezTo>
                    <a:pt x="8618" y="13598"/>
                    <a:pt x="8642" y="14717"/>
                    <a:pt x="8642" y="14717"/>
                  </a:cubicBezTo>
                  <a:cubicBezTo>
                    <a:pt x="7725" y="14812"/>
                    <a:pt x="6796" y="16181"/>
                    <a:pt x="6796" y="16181"/>
                  </a:cubicBezTo>
                  <a:cubicBezTo>
                    <a:pt x="6568" y="16094"/>
                    <a:pt x="6342" y="16060"/>
                    <a:pt x="6128" y="16060"/>
                  </a:cubicBezTo>
                  <a:cubicBezTo>
                    <a:pt x="5348" y="16060"/>
                    <a:pt x="4725" y="16515"/>
                    <a:pt x="4725" y="16515"/>
                  </a:cubicBezTo>
                  <a:cubicBezTo>
                    <a:pt x="4308" y="15991"/>
                    <a:pt x="3689" y="15788"/>
                    <a:pt x="3689" y="15788"/>
                  </a:cubicBezTo>
                  <a:cubicBezTo>
                    <a:pt x="3295" y="15651"/>
                    <a:pt x="2952" y="15590"/>
                    <a:pt x="2654" y="15590"/>
                  </a:cubicBezTo>
                  <a:cubicBezTo>
                    <a:pt x="0" y="15590"/>
                    <a:pt x="915" y="20479"/>
                    <a:pt x="915" y="20479"/>
                  </a:cubicBezTo>
                  <a:cubicBezTo>
                    <a:pt x="1318" y="20883"/>
                    <a:pt x="1667" y="21005"/>
                    <a:pt x="1941" y="21005"/>
                  </a:cubicBezTo>
                  <a:cubicBezTo>
                    <a:pt x="2353" y="21005"/>
                    <a:pt x="2593" y="20729"/>
                    <a:pt x="2593" y="20729"/>
                  </a:cubicBezTo>
                  <a:cubicBezTo>
                    <a:pt x="2593" y="20729"/>
                    <a:pt x="2343" y="18634"/>
                    <a:pt x="2593" y="17943"/>
                  </a:cubicBezTo>
                  <a:cubicBezTo>
                    <a:pt x="2672" y="17726"/>
                    <a:pt x="2796" y="17651"/>
                    <a:pt x="2929" y="17651"/>
                  </a:cubicBezTo>
                  <a:cubicBezTo>
                    <a:pt x="3216" y="17651"/>
                    <a:pt x="3546" y="18003"/>
                    <a:pt x="3546" y="18003"/>
                  </a:cubicBezTo>
                  <a:cubicBezTo>
                    <a:pt x="3814" y="18375"/>
                    <a:pt x="4122" y="18475"/>
                    <a:pt x="4377" y="18475"/>
                  </a:cubicBezTo>
                  <a:cubicBezTo>
                    <a:pt x="4677" y="18475"/>
                    <a:pt x="4903" y="18336"/>
                    <a:pt x="4903" y="18336"/>
                  </a:cubicBezTo>
                  <a:cubicBezTo>
                    <a:pt x="5945" y="19278"/>
                    <a:pt x="7138" y="19670"/>
                    <a:pt x="8305" y="19670"/>
                  </a:cubicBezTo>
                  <a:cubicBezTo>
                    <a:pt x="9497" y="19670"/>
                    <a:pt x="10661" y="19260"/>
                    <a:pt x="11606" y="18610"/>
                  </a:cubicBezTo>
                  <a:cubicBezTo>
                    <a:pt x="13488" y="17312"/>
                    <a:pt x="16119" y="13669"/>
                    <a:pt x="13428" y="9645"/>
                  </a:cubicBezTo>
                  <a:cubicBezTo>
                    <a:pt x="11942" y="7422"/>
                    <a:pt x="10227" y="6925"/>
                    <a:pt x="8989" y="6925"/>
                  </a:cubicBezTo>
                  <a:cubicBezTo>
                    <a:pt x="7986" y="6925"/>
                    <a:pt x="7296" y="7252"/>
                    <a:pt x="7296" y="7252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637950" y="2241725"/>
              <a:ext cx="410475" cy="275900"/>
            </a:xfrm>
            <a:custGeom>
              <a:avLst/>
              <a:gdLst/>
              <a:ahLst/>
              <a:cxnLst/>
              <a:rect l="l" t="t" r="r" b="b"/>
              <a:pathLst>
                <a:path w="16419" h="11036" extrusionOk="0">
                  <a:moveTo>
                    <a:pt x="5472" y="1"/>
                  </a:moveTo>
                  <a:cubicBezTo>
                    <a:pt x="4679" y="1"/>
                    <a:pt x="3875" y="332"/>
                    <a:pt x="3048" y="1300"/>
                  </a:cubicBezTo>
                  <a:cubicBezTo>
                    <a:pt x="0" y="4872"/>
                    <a:pt x="2000" y="10670"/>
                    <a:pt x="3632" y="11016"/>
                  </a:cubicBezTo>
                  <a:cubicBezTo>
                    <a:pt x="3695" y="11029"/>
                    <a:pt x="3760" y="11036"/>
                    <a:pt x="3827" y="11036"/>
                  </a:cubicBezTo>
                  <a:cubicBezTo>
                    <a:pt x="5187" y="11036"/>
                    <a:pt x="7311" y="8383"/>
                    <a:pt x="8763" y="7872"/>
                  </a:cubicBezTo>
                  <a:cubicBezTo>
                    <a:pt x="8825" y="7849"/>
                    <a:pt x="8889" y="7838"/>
                    <a:pt x="8952" y="7838"/>
                  </a:cubicBezTo>
                  <a:cubicBezTo>
                    <a:pt x="9180" y="7838"/>
                    <a:pt x="9401" y="7980"/>
                    <a:pt x="9513" y="8194"/>
                  </a:cubicBezTo>
                  <a:cubicBezTo>
                    <a:pt x="9620" y="8373"/>
                    <a:pt x="9716" y="8563"/>
                    <a:pt x="9823" y="8754"/>
                  </a:cubicBezTo>
                  <a:lnTo>
                    <a:pt x="10061" y="9182"/>
                  </a:lnTo>
                  <a:cubicBezTo>
                    <a:pt x="10109" y="9266"/>
                    <a:pt x="10156" y="9408"/>
                    <a:pt x="10216" y="9468"/>
                  </a:cubicBezTo>
                  <a:cubicBezTo>
                    <a:pt x="10261" y="9513"/>
                    <a:pt x="10349" y="9526"/>
                    <a:pt x="10441" y="9526"/>
                  </a:cubicBezTo>
                  <a:cubicBezTo>
                    <a:pt x="10544" y="9526"/>
                    <a:pt x="10653" y="9510"/>
                    <a:pt x="10716" y="9504"/>
                  </a:cubicBezTo>
                  <a:cubicBezTo>
                    <a:pt x="10763" y="9504"/>
                    <a:pt x="10799" y="9504"/>
                    <a:pt x="10835" y="9480"/>
                  </a:cubicBezTo>
                  <a:cubicBezTo>
                    <a:pt x="10871" y="9456"/>
                    <a:pt x="10906" y="9420"/>
                    <a:pt x="10918" y="9373"/>
                  </a:cubicBezTo>
                  <a:cubicBezTo>
                    <a:pt x="10942" y="9313"/>
                    <a:pt x="10942" y="9242"/>
                    <a:pt x="10954" y="9170"/>
                  </a:cubicBezTo>
                  <a:cubicBezTo>
                    <a:pt x="11002" y="8849"/>
                    <a:pt x="11085" y="8539"/>
                    <a:pt x="11168" y="8230"/>
                  </a:cubicBezTo>
                  <a:cubicBezTo>
                    <a:pt x="11204" y="8087"/>
                    <a:pt x="11228" y="7932"/>
                    <a:pt x="11264" y="7789"/>
                  </a:cubicBezTo>
                  <a:cubicBezTo>
                    <a:pt x="11275" y="7718"/>
                    <a:pt x="11299" y="7599"/>
                    <a:pt x="11383" y="7563"/>
                  </a:cubicBezTo>
                  <a:cubicBezTo>
                    <a:pt x="11400" y="7551"/>
                    <a:pt x="11418" y="7548"/>
                    <a:pt x="11436" y="7548"/>
                  </a:cubicBezTo>
                  <a:cubicBezTo>
                    <a:pt x="11454" y="7548"/>
                    <a:pt x="11472" y="7551"/>
                    <a:pt x="11490" y="7551"/>
                  </a:cubicBezTo>
                  <a:cubicBezTo>
                    <a:pt x="11583" y="7560"/>
                    <a:pt x="11676" y="7565"/>
                    <a:pt x="11768" y="7565"/>
                  </a:cubicBezTo>
                  <a:cubicBezTo>
                    <a:pt x="12027" y="7565"/>
                    <a:pt x="12282" y="7529"/>
                    <a:pt x="12537" y="7468"/>
                  </a:cubicBezTo>
                  <a:cubicBezTo>
                    <a:pt x="12942" y="7372"/>
                    <a:pt x="13347" y="7194"/>
                    <a:pt x="13669" y="6920"/>
                  </a:cubicBezTo>
                  <a:cubicBezTo>
                    <a:pt x="13716" y="6860"/>
                    <a:pt x="13776" y="6801"/>
                    <a:pt x="13823" y="6741"/>
                  </a:cubicBezTo>
                  <a:cubicBezTo>
                    <a:pt x="14347" y="6110"/>
                    <a:pt x="14966" y="4003"/>
                    <a:pt x="15955" y="2920"/>
                  </a:cubicBezTo>
                  <a:cubicBezTo>
                    <a:pt x="16419" y="2419"/>
                    <a:pt x="16324" y="1646"/>
                    <a:pt x="15740" y="1312"/>
                  </a:cubicBezTo>
                  <a:cubicBezTo>
                    <a:pt x="15192" y="1004"/>
                    <a:pt x="14501" y="750"/>
                    <a:pt x="13713" y="750"/>
                  </a:cubicBezTo>
                  <a:cubicBezTo>
                    <a:pt x="13133" y="750"/>
                    <a:pt x="12501" y="887"/>
                    <a:pt x="11835" y="1241"/>
                  </a:cubicBezTo>
                  <a:cubicBezTo>
                    <a:pt x="11412" y="1465"/>
                    <a:pt x="10994" y="1555"/>
                    <a:pt x="10579" y="1555"/>
                  </a:cubicBezTo>
                  <a:cubicBezTo>
                    <a:pt x="8857" y="1555"/>
                    <a:pt x="7191" y="1"/>
                    <a:pt x="5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3831125" y="1490200"/>
              <a:ext cx="140475" cy="432225"/>
            </a:xfrm>
            <a:custGeom>
              <a:avLst/>
              <a:gdLst/>
              <a:ahLst/>
              <a:cxnLst/>
              <a:rect l="l" t="t" r="r" b="b"/>
              <a:pathLst>
                <a:path w="5619" h="17289" extrusionOk="0">
                  <a:moveTo>
                    <a:pt x="2084" y="0"/>
                  </a:moveTo>
                  <a:lnTo>
                    <a:pt x="2084" y="12859"/>
                  </a:lnTo>
                  <a:cubicBezTo>
                    <a:pt x="2084" y="13585"/>
                    <a:pt x="1679" y="14264"/>
                    <a:pt x="1024" y="14562"/>
                  </a:cubicBezTo>
                  <a:cubicBezTo>
                    <a:pt x="762" y="14681"/>
                    <a:pt x="512" y="14824"/>
                    <a:pt x="274" y="15002"/>
                  </a:cubicBezTo>
                  <a:cubicBezTo>
                    <a:pt x="0" y="16526"/>
                    <a:pt x="750" y="17288"/>
                    <a:pt x="750" y="17288"/>
                  </a:cubicBezTo>
                  <a:cubicBezTo>
                    <a:pt x="1399" y="16967"/>
                    <a:pt x="2105" y="16806"/>
                    <a:pt x="2812" y="16806"/>
                  </a:cubicBezTo>
                  <a:cubicBezTo>
                    <a:pt x="3519" y="16806"/>
                    <a:pt x="4227" y="16967"/>
                    <a:pt x="4882" y="17288"/>
                  </a:cubicBezTo>
                  <a:cubicBezTo>
                    <a:pt x="4882" y="17288"/>
                    <a:pt x="4882" y="17288"/>
                    <a:pt x="4882" y="17288"/>
                  </a:cubicBezTo>
                  <a:cubicBezTo>
                    <a:pt x="4893" y="17288"/>
                    <a:pt x="5618" y="16515"/>
                    <a:pt x="5346" y="15002"/>
                  </a:cubicBezTo>
                  <a:cubicBezTo>
                    <a:pt x="5108" y="14824"/>
                    <a:pt x="4858" y="14681"/>
                    <a:pt x="4608" y="14562"/>
                  </a:cubicBezTo>
                  <a:cubicBezTo>
                    <a:pt x="3953" y="14252"/>
                    <a:pt x="3548" y="13585"/>
                    <a:pt x="3548" y="12859"/>
                  </a:cubicBez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6113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8521" y="1"/>
                  </a:moveTo>
                  <a:cubicBezTo>
                    <a:pt x="8365" y="1"/>
                    <a:pt x="8205" y="43"/>
                    <a:pt x="8054" y="136"/>
                  </a:cubicBezTo>
                  <a:cubicBezTo>
                    <a:pt x="6518" y="1076"/>
                    <a:pt x="4197" y="2945"/>
                    <a:pt x="3196" y="6053"/>
                  </a:cubicBezTo>
                  <a:cubicBezTo>
                    <a:pt x="2899" y="6982"/>
                    <a:pt x="2530" y="7875"/>
                    <a:pt x="2006" y="8708"/>
                  </a:cubicBezTo>
                  <a:cubicBezTo>
                    <a:pt x="1708" y="9172"/>
                    <a:pt x="1399" y="9780"/>
                    <a:pt x="1160" y="10446"/>
                  </a:cubicBezTo>
                  <a:cubicBezTo>
                    <a:pt x="1" y="13819"/>
                    <a:pt x="2665" y="16650"/>
                    <a:pt x="5666" y="16650"/>
                  </a:cubicBezTo>
                  <a:cubicBezTo>
                    <a:pt x="6670" y="16650"/>
                    <a:pt x="7712" y="16333"/>
                    <a:pt x="8661" y="15614"/>
                  </a:cubicBezTo>
                  <a:cubicBezTo>
                    <a:pt x="9352" y="15090"/>
                    <a:pt x="10031" y="14375"/>
                    <a:pt x="10626" y="13411"/>
                  </a:cubicBezTo>
                  <a:cubicBezTo>
                    <a:pt x="11852" y="11423"/>
                    <a:pt x="11590" y="9303"/>
                    <a:pt x="10793" y="7208"/>
                  </a:cubicBezTo>
                  <a:cubicBezTo>
                    <a:pt x="10554" y="6589"/>
                    <a:pt x="10281" y="5982"/>
                    <a:pt x="10031" y="5362"/>
                  </a:cubicBezTo>
                  <a:cubicBezTo>
                    <a:pt x="9697" y="6672"/>
                    <a:pt x="8721" y="10137"/>
                    <a:pt x="7173" y="11827"/>
                  </a:cubicBezTo>
                  <a:cubicBezTo>
                    <a:pt x="7102" y="11911"/>
                    <a:pt x="6995" y="11958"/>
                    <a:pt x="6899" y="11958"/>
                  </a:cubicBezTo>
                  <a:cubicBezTo>
                    <a:pt x="6804" y="11958"/>
                    <a:pt x="6709" y="11923"/>
                    <a:pt x="6637" y="11863"/>
                  </a:cubicBezTo>
                  <a:cubicBezTo>
                    <a:pt x="6483" y="11720"/>
                    <a:pt x="6471" y="11482"/>
                    <a:pt x="6614" y="11315"/>
                  </a:cubicBezTo>
                  <a:cubicBezTo>
                    <a:pt x="7114" y="10756"/>
                    <a:pt x="7566" y="9970"/>
                    <a:pt x="7947" y="9125"/>
                  </a:cubicBezTo>
                  <a:lnTo>
                    <a:pt x="7947" y="9125"/>
                  </a:lnTo>
                  <a:cubicBezTo>
                    <a:pt x="7328" y="9446"/>
                    <a:pt x="6506" y="9756"/>
                    <a:pt x="5613" y="9756"/>
                  </a:cubicBezTo>
                  <a:lnTo>
                    <a:pt x="5506" y="9756"/>
                  </a:lnTo>
                  <a:cubicBezTo>
                    <a:pt x="5292" y="9744"/>
                    <a:pt x="5125" y="9577"/>
                    <a:pt x="5137" y="9363"/>
                  </a:cubicBezTo>
                  <a:cubicBezTo>
                    <a:pt x="5137" y="9149"/>
                    <a:pt x="5304" y="8994"/>
                    <a:pt x="5518" y="8994"/>
                  </a:cubicBezTo>
                  <a:cubicBezTo>
                    <a:pt x="5537" y="8994"/>
                    <a:pt x="5555" y="8994"/>
                    <a:pt x="5573" y="8994"/>
                  </a:cubicBezTo>
                  <a:cubicBezTo>
                    <a:pt x="6898" y="8994"/>
                    <a:pt x="8118" y="8157"/>
                    <a:pt x="8435" y="7934"/>
                  </a:cubicBezTo>
                  <a:cubicBezTo>
                    <a:pt x="8804" y="6934"/>
                    <a:pt x="9078" y="5970"/>
                    <a:pt x="9233" y="5362"/>
                  </a:cubicBezTo>
                  <a:lnTo>
                    <a:pt x="9233" y="5362"/>
                  </a:lnTo>
                  <a:cubicBezTo>
                    <a:pt x="8197" y="6041"/>
                    <a:pt x="6709" y="6886"/>
                    <a:pt x="5471" y="7065"/>
                  </a:cubicBezTo>
                  <a:cubicBezTo>
                    <a:pt x="5447" y="7077"/>
                    <a:pt x="5435" y="7077"/>
                    <a:pt x="5411" y="7077"/>
                  </a:cubicBezTo>
                  <a:cubicBezTo>
                    <a:pt x="5232" y="7077"/>
                    <a:pt x="5066" y="6934"/>
                    <a:pt x="5042" y="6744"/>
                  </a:cubicBezTo>
                  <a:cubicBezTo>
                    <a:pt x="5006" y="6541"/>
                    <a:pt x="5149" y="6351"/>
                    <a:pt x="5363" y="6315"/>
                  </a:cubicBezTo>
                  <a:cubicBezTo>
                    <a:pt x="5828" y="6243"/>
                    <a:pt x="6340" y="6065"/>
                    <a:pt x="6864" y="5827"/>
                  </a:cubicBezTo>
                  <a:cubicBezTo>
                    <a:pt x="6387" y="5696"/>
                    <a:pt x="5852" y="5470"/>
                    <a:pt x="5423" y="5089"/>
                  </a:cubicBezTo>
                  <a:cubicBezTo>
                    <a:pt x="5256" y="4946"/>
                    <a:pt x="5244" y="4708"/>
                    <a:pt x="5387" y="4553"/>
                  </a:cubicBezTo>
                  <a:cubicBezTo>
                    <a:pt x="5459" y="4468"/>
                    <a:pt x="5564" y="4422"/>
                    <a:pt x="5671" y="4422"/>
                  </a:cubicBezTo>
                  <a:cubicBezTo>
                    <a:pt x="5758" y="4422"/>
                    <a:pt x="5848" y="4453"/>
                    <a:pt x="5923" y="4517"/>
                  </a:cubicBezTo>
                  <a:cubicBezTo>
                    <a:pt x="6625" y="5124"/>
                    <a:pt x="7649" y="5231"/>
                    <a:pt x="7971" y="5255"/>
                  </a:cubicBezTo>
                  <a:cubicBezTo>
                    <a:pt x="8626" y="4874"/>
                    <a:pt x="9197" y="4481"/>
                    <a:pt x="9566" y="4207"/>
                  </a:cubicBezTo>
                  <a:cubicBezTo>
                    <a:pt x="9566" y="4207"/>
                    <a:pt x="9554" y="4196"/>
                    <a:pt x="9554" y="4184"/>
                  </a:cubicBezTo>
                  <a:cubicBezTo>
                    <a:pt x="9161" y="3112"/>
                    <a:pt x="9340" y="2088"/>
                    <a:pt x="9411" y="957"/>
                  </a:cubicBezTo>
                  <a:cubicBezTo>
                    <a:pt x="9448" y="407"/>
                    <a:pt x="9006" y="1"/>
                    <a:pt x="8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8945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3332" y="1"/>
                  </a:moveTo>
                  <a:cubicBezTo>
                    <a:pt x="2846" y="1"/>
                    <a:pt x="2405" y="407"/>
                    <a:pt x="2441" y="957"/>
                  </a:cubicBezTo>
                  <a:cubicBezTo>
                    <a:pt x="2513" y="2088"/>
                    <a:pt x="2691" y="3112"/>
                    <a:pt x="2298" y="4184"/>
                  </a:cubicBezTo>
                  <a:cubicBezTo>
                    <a:pt x="2298" y="4196"/>
                    <a:pt x="2286" y="4207"/>
                    <a:pt x="2286" y="4207"/>
                  </a:cubicBezTo>
                  <a:cubicBezTo>
                    <a:pt x="2655" y="4481"/>
                    <a:pt x="3227" y="4874"/>
                    <a:pt x="3882" y="5255"/>
                  </a:cubicBezTo>
                  <a:cubicBezTo>
                    <a:pt x="4203" y="5231"/>
                    <a:pt x="5227" y="5124"/>
                    <a:pt x="5930" y="4517"/>
                  </a:cubicBezTo>
                  <a:cubicBezTo>
                    <a:pt x="5999" y="4453"/>
                    <a:pt x="6088" y="4422"/>
                    <a:pt x="6177" y="4422"/>
                  </a:cubicBezTo>
                  <a:cubicBezTo>
                    <a:pt x="6286" y="4422"/>
                    <a:pt x="6393" y="4468"/>
                    <a:pt x="6465" y="4553"/>
                  </a:cubicBezTo>
                  <a:cubicBezTo>
                    <a:pt x="6608" y="4708"/>
                    <a:pt x="6596" y="4946"/>
                    <a:pt x="6430" y="5089"/>
                  </a:cubicBezTo>
                  <a:cubicBezTo>
                    <a:pt x="5989" y="5470"/>
                    <a:pt x="5465" y="5696"/>
                    <a:pt x="4989" y="5827"/>
                  </a:cubicBezTo>
                  <a:cubicBezTo>
                    <a:pt x="5513" y="6065"/>
                    <a:pt x="6025" y="6243"/>
                    <a:pt x="6489" y="6315"/>
                  </a:cubicBezTo>
                  <a:cubicBezTo>
                    <a:pt x="6704" y="6351"/>
                    <a:pt x="6846" y="6541"/>
                    <a:pt x="6811" y="6744"/>
                  </a:cubicBezTo>
                  <a:cubicBezTo>
                    <a:pt x="6787" y="6934"/>
                    <a:pt x="6620" y="7077"/>
                    <a:pt x="6442" y="7077"/>
                  </a:cubicBezTo>
                  <a:cubicBezTo>
                    <a:pt x="6418" y="7077"/>
                    <a:pt x="6394" y="7077"/>
                    <a:pt x="6382" y="7065"/>
                  </a:cubicBezTo>
                  <a:cubicBezTo>
                    <a:pt x="5144" y="6886"/>
                    <a:pt x="3656" y="6041"/>
                    <a:pt x="2620" y="5362"/>
                  </a:cubicBezTo>
                  <a:lnTo>
                    <a:pt x="2620" y="5362"/>
                  </a:lnTo>
                  <a:cubicBezTo>
                    <a:pt x="2775" y="5970"/>
                    <a:pt x="3048" y="6934"/>
                    <a:pt x="3417" y="7934"/>
                  </a:cubicBezTo>
                  <a:cubicBezTo>
                    <a:pt x="3723" y="8157"/>
                    <a:pt x="4943" y="8994"/>
                    <a:pt x="6267" y="8994"/>
                  </a:cubicBezTo>
                  <a:cubicBezTo>
                    <a:pt x="6286" y="8994"/>
                    <a:pt x="6304" y="8994"/>
                    <a:pt x="6323" y="8994"/>
                  </a:cubicBezTo>
                  <a:lnTo>
                    <a:pt x="6335" y="8994"/>
                  </a:lnTo>
                  <a:cubicBezTo>
                    <a:pt x="6537" y="8994"/>
                    <a:pt x="6716" y="9149"/>
                    <a:pt x="6716" y="9363"/>
                  </a:cubicBezTo>
                  <a:cubicBezTo>
                    <a:pt x="6727" y="9577"/>
                    <a:pt x="6561" y="9744"/>
                    <a:pt x="6346" y="9756"/>
                  </a:cubicBezTo>
                  <a:lnTo>
                    <a:pt x="6239" y="9756"/>
                  </a:lnTo>
                  <a:cubicBezTo>
                    <a:pt x="5346" y="9756"/>
                    <a:pt x="4525" y="9446"/>
                    <a:pt x="3906" y="9125"/>
                  </a:cubicBezTo>
                  <a:lnTo>
                    <a:pt x="3906" y="9125"/>
                  </a:lnTo>
                  <a:cubicBezTo>
                    <a:pt x="4287" y="9970"/>
                    <a:pt x="4727" y="10756"/>
                    <a:pt x="5239" y="11315"/>
                  </a:cubicBezTo>
                  <a:cubicBezTo>
                    <a:pt x="5382" y="11482"/>
                    <a:pt x="5370" y="11720"/>
                    <a:pt x="5215" y="11863"/>
                  </a:cubicBezTo>
                  <a:cubicBezTo>
                    <a:pt x="5144" y="11923"/>
                    <a:pt x="5049" y="11958"/>
                    <a:pt x="4953" y="11958"/>
                  </a:cubicBezTo>
                  <a:cubicBezTo>
                    <a:pt x="4846" y="11958"/>
                    <a:pt x="4751" y="11911"/>
                    <a:pt x="4668" y="11827"/>
                  </a:cubicBezTo>
                  <a:cubicBezTo>
                    <a:pt x="3132" y="10137"/>
                    <a:pt x="2155" y="6672"/>
                    <a:pt x="1822" y="5362"/>
                  </a:cubicBezTo>
                  <a:cubicBezTo>
                    <a:pt x="1560" y="5982"/>
                    <a:pt x="1298" y="6589"/>
                    <a:pt x="1060" y="7208"/>
                  </a:cubicBezTo>
                  <a:cubicBezTo>
                    <a:pt x="250" y="9303"/>
                    <a:pt x="0" y="11423"/>
                    <a:pt x="1227" y="13411"/>
                  </a:cubicBezTo>
                  <a:cubicBezTo>
                    <a:pt x="1822" y="14375"/>
                    <a:pt x="2489" y="15090"/>
                    <a:pt x="3191" y="15614"/>
                  </a:cubicBezTo>
                  <a:cubicBezTo>
                    <a:pt x="4140" y="16333"/>
                    <a:pt x="5182" y="16650"/>
                    <a:pt x="6186" y="16650"/>
                  </a:cubicBezTo>
                  <a:cubicBezTo>
                    <a:pt x="9188" y="16650"/>
                    <a:pt x="11852" y="13819"/>
                    <a:pt x="10692" y="10446"/>
                  </a:cubicBezTo>
                  <a:cubicBezTo>
                    <a:pt x="10454" y="9780"/>
                    <a:pt x="10145" y="9172"/>
                    <a:pt x="9847" y="8708"/>
                  </a:cubicBezTo>
                  <a:cubicBezTo>
                    <a:pt x="9323" y="7875"/>
                    <a:pt x="8954" y="6982"/>
                    <a:pt x="8656" y="6053"/>
                  </a:cubicBezTo>
                  <a:cubicBezTo>
                    <a:pt x="7656" y="2945"/>
                    <a:pt x="5334" y="1076"/>
                    <a:pt x="3798" y="136"/>
                  </a:cubicBezTo>
                  <a:cubicBezTo>
                    <a:pt x="3648" y="43"/>
                    <a:pt x="3488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885900" y="1873275"/>
              <a:ext cx="158375" cy="171050"/>
            </a:xfrm>
            <a:custGeom>
              <a:avLst/>
              <a:gdLst/>
              <a:ahLst/>
              <a:cxnLst/>
              <a:rect l="l" t="t" r="r" b="b"/>
              <a:pathLst>
                <a:path w="6335" h="6842" extrusionOk="0">
                  <a:moveTo>
                    <a:pt x="2167" y="1"/>
                  </a:moveTo>
                  <a:lnTo>
                    <a:pt x="1441" y="203"/>
                  </a:lnTo>
                  <a:lnTo>
                    <a:pt x="1548" y="608"/>
                  </a:lnTo>
                  <a:lnTo>
                    <a:pt x="1238" y="358"/>
                  </a:lnTo>
                  <a:cubicBezTo>
                    <a:pt x="1180" y="313"/>
                    <a:pt x="1110" y="292"/>
                    <a:pt x="1040" y="292"/>
                  </a:cubicBezTo>
                  <a:cubicBezTo>
                    <a:pt x="924" y="292"/>
                    <a:pt x="809" y="349"/>
                    <a:pt x="750" y="453"/>
                  </a:cubicBezTo>
                  <a:cubicBezTo>
                    <a:pt x="655" y="596"/>
                    <a:pt x="691" y="786"/>
                    <a:pt x="822" y="882"/>
                  </a:cubicBezTo>
                  <a:lnTo>
                    <a:pt x="917" y="965"/>
                  </a:lnTo>
                  <a:cubicBezTo>
                    <a:pt x="1000" y="1036"/>
                    <a:pt x="1048" y="1144"/>
                    <a:pt x="1036" y="1263"/>
                  </a:cubicBezTo>
                  <a:lnTo>
                    <a:pt x="1000" y="1620"/>
                  </a:lnTo>
                  <a:lnTo>
                    <a:pt x="965" y="2037"/>
                  </a:lnTo>
                  <a:lnTo>
                    <a:pt x="655" y="1679"/>
                  </a:lnTo>
                  <a:cubicBezTo>
                    <a:pt x="589" y="1602"/>
                    <a:pt x="497" y="1563"/>
                    <a:pt x="405" y="1563"/>
                  </a:cubicBezTo>
                  <a:cubicBezTo>
                    <a:pt x="313" y="1563"/>
                    <a:pt x="220" y="1602"/>
                    <a:pt x="155" y="1679"/>
                  </a:cubicBezTo>
                  <a:lnTo>
                    <a:pt x="107" y="1727"/>
                  </a:lnTo>
                  <a:cubicBezTo>
                    <a:pt x="24" y="1822"/>
                    <a:pt x="0" y="1953"/>
                    <a:pt x="48" y="2072"/>
                  </a:cubicBezTo>
                  <a:cubicBezTo>
                    <a:pt x="203" y="2489"/>
                    <a:pt x="572" y="3537"/>
                    <a:pt x="619" y="4203"/>
                  </a:cubicBezTo>
                  <a:cubicBezTo>
                    <a:pt x="679" y="4874"/>
                    <a:pt x="1388" y="6842"/>
                    <a:pt x="3799" y="6842"/>
                  </a:cubicBezTo>
                  <a:cubicBezTo>
                    <a:pt x="4256" y="6842"/>
                    <a:pt x="4773" y="6771"/>
                    <a:pt x="5358" y="6609"/>
                  </a:cubicBezTo>
                  <a:cubicBezTo>
                    <a:pt x="5977" y="6430"/>
                    <a:pt x="6334" y="5787"/>
                    <a:pt x="6191" y="5168"/>
                  </a:cubicBezTo>
                  <a:cubicBezTo>
                    <a:pt x="5989" y="4346"/>
                    <a:pt x="5620" y="3275"/>
                    <a:pt x="4917" y="2739"/>
                  </a:cubicBezTo>
                  <a:cubicBezTo>
                    <a:pt x="3703" y="1798"/>
                    <a:pt x="3620" y="1608"/>
                    <a:pt x="3620" y="1608"/>
                  </a:cubicBezTo>
                  <a:lnTo>
                    <a:pt x="3846" y="1536"/>
                  </a:lnTo>
                  <a:cubicBezTo>
                    <a:pt x="4024" y="1489"/>
                    <a:pt x="4132" y="1298"/>
                    <a:pt x="4084" y="1132"/>
                  </a:cubicBezTo>
                  <a:lnTo>
                    <a:pt x="3965" y="727"/>
                  </a:lnTo>
                  <a:cubicBezTo>
                    <a:pt x="3926" y="582"/>
                    <a:pt x="3801" y="484"/>
                    <a:pt x="3660" y="484"/>
                  </a:cubicBezTo>
                  <a:cubicBezTo>
                    <a:pt x="3627" y="484"/>
                    <a:pt x="3594" y="489"/>
                    <a:pt x="3560" y="501"/>
                  </a:cubicBezTo>
                  <a:lnTo>
                    <a:pt x="3393" y="548"/>
                  </a:lnTo>
                  <a:cubicBezTo>
                    <a:pt x="3367" y="554"/>
                    <a:pt x="3339" y="557"/>
                    <a:pt x="3312" y="557"/>
                  </a:cubicBezTo>
                  <a:cubicBezTo>
                    <a:pt x="3229" y="557"/>
                    <a:pt x="3146" y="530"/>
                    <a:pt x="3084" y="477"/>
                  </a:cubicBezTo>
                  <a:lnTo>
                    <a:pt x="2917" y="334"/>
                  </a:lnTo>
                  <a:cubicBezTo>
                    <a:pt x="2847" y="282"/>
                    <a:pt x="2771" y="248"/>
                    <a:pt x="2693" y="248"/>
                  </a:cubicBezTo>
                  <a:cubicBezTo>
                    <a:pt x="2665" y="248"/>
                    <a:pt x="2636" y="253"/>
                    <a:pt x="2608" y="263"/>
                  </a:cubicBezTo>
                  <a:lnTo>
                    <a:pt x="2262" y="35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643000" y="2580575"/>
              <a:ext cx="509625" cy="402700"/>
            </a:xfrm>
            <a:custGeom>
              <a:avLst/>
              <a:gdLst/>
              <a:ahLst/>
              <a:cxnLst/>
              <a:rect l="l" t="t" r="r" b="b"/>
              <a:pathLst>
                <a:path w="20385" h="16108" extrusionOk="0">
                  <a:moveTo>
                    <a:pt x="4942" y="3772"/>
                  </a:moveTo>
                  <a:cubicBezTo>
                    <a:pt x="4942" y="3772"/>
                    <a:pt x="5037" y="3855"/>
                    <a:pt x="5168" y="4022"/>
                  </a:cubicBezTo>
                  <a:cubicBezTo>
                    <a:pt x="5096" y="3951"/>
                    <a:pt x="5013" y="3867"/>
                    <a:pt x="4942" y="3772"/>
                  </a:cubicBezTo>
                  <a:close/>
                  <a:moveTo>
                    <a:pt x="16806" y="1"/>
                  </a:moveTo>
                  <a:cubicBezTo>
                    <a:pt x="16626" y="1"/>
                    <a:pt x="16440" y="30"/>
                    <a:pt x="16253" y="93"/>
                  </a:cubicBezTo>
                  <a:cubicBezTo>
                    <a:pt x="15431" y="367"/>
                    <a:pt x="15098" y="1022"/>
                    <a:pt x="15098" y="1022"/>
                  </a:cubicBezTo>
                  <a:cubicBezTo>
                    <a:pt x="14746" y="717"/>
                    <a:pt x="14354" y="611"/>
                    <a:pt x="13978" y="611"/>
                  </a:cubicBezTo>
                  <a:cubicBezTo>
                    <a:pt x="13119" y="611"/>
                    <a:pt x="12347" y="1165"/>
                    <a:pt x="12347" y="1165"/>
                  </a:cubicBezTo>
                  <a:cubicBezTo>
                    <a:pt x="12038" y="893"/>
                    <a:pt x="11692" y="801"/>
                    <a:pt x="11366" y="801"/>
                  </a:cubicBezTo>
                  <a:cubicBezTo>
                    <a:pt x="10677" y="801"/>
                    <a:pt x="10073" y="1212"/>
                    <a:pt x="10073" y="1212"/>
                  </a:cubicBezTo>
                  <a:cubicBezTo>
                    <a:pt x="9827" y="863"/>
                    <a:pt x="9527" y="747"/>
                    <a:pt x="9236" y="747"/>
                  </a:cubicBezTo>
                  <a:cubicBezTo>
                    <a:pt x="8654" y="747"/>
                    <a:pt x="8109" y="1212"/>
                    <a:pt x="8109" y="1212"/>
                  </a:cubicBezTo>
                  <a:cubicBezTo>
                    <a:pt x="7834" y="786"/>
                    <a:pt x="7472" y="666"/>
                    <a:pt x="7152" y="666"/>
                  </a:cubicBezTo>
                  <a:cubicBezTo>
                    <a:pt x="6739" y="666"/>
                    <a:pt x="6394" y="867"/>
                    <a:pt x="6394" y="867"/>
                  </a:cubicBezTo>
                  <a:cubicBezTo>
                    <a:pt x="5731" y="334"/>
                    <a:pt x="5148" y="138"/>
                    <a:pt x="4651" y="138"/>
                  </a:cubicBezTo>
                  <a:cubicBezTo>
                    <a:pt x="3284" y="138"/>
                    <a:pt x="2560" y="1617"/>
                    <a:pt x="2560" y="1617"/>
                  </a:cubicBezTo>
                  <a:cubicBezTo>
                    <a:pt x="1" y="2736"/>
                    <a:pt x="1787" y="4927"/>
                    <a:pt x="1787" y="4927"/>
                  </a:cubicBezTo>
                  <a:cubicBezTo>
                    <a:pt x="775" y="6379"/>
                    <a:pt x="2346" y="7380"/>
                    <a:pt x="2346" y="7380"/>
                  </a:cubicBezTo>
                  <a:cubicBezTo>
                    <a:pt x="2084" y="9023"/>
                    <a:pt x="4049" y="9463"/>
                    <a:pt x="4049" y="9463"/>
                  </a:cubicBezTo>
                  <a:cubicBezTo>
                    <a:pt x="3906" y="10059"/>
                    <a:pt x="4501" y="10725"/>
                    <a:pt x="4501" y="10725"/>
                  </a:cubicBezTo>
                  <a:cubicBezTo>
                    <a:pt x="4669" y="10830"/>
                    <a:pt x="4813" y="10875"/>
                    <a:pt x="4937" y="10875"/>
                  </a:cubicBezTo>
                  <a:cubicBezTo>
                    <a:pt x="5375" y="10875"/>
                    <a:pt x="5558" y="10305"/>
                    <a:pt x="5632" y="9785"/>
                  </a:cubicBezTo>
                  <a:cubicBezTo>
                    <a:pt x="5477" y="9332"/>
                    <a:pt x="5692" y="8939"/>
                    <a:pt x="5692" y="8939"/>
                  </a:cubicBezTo>
                  <a:cubicBezTo>
                    <a:pt x="6811" y="7820"/>
                    <a:pt x="5728" y="6225"/>
                    <a:pt x="5728" y="6225"/>
                  </a:cubicBezTo>
                  <a:cubicBezTo>
                    <a:pt x="5906" y="5189"/>
                    <a:pt x="5454" y="4403"/>
                    <a:pt x="5168" y="4022"/>
                  </a:cubicBezTo>
                  <a:lnTo>
                    <a:pt x="5168" y="4022"/>
                  </a:lnTo>
                  <a:cubicBezTo>
                    <a:pt x="5599" y="4469"/>
                    <a:pt x="6022" y="4617"/>
                    <a:pt x="6392" y="4617"/>
                  </a:cubicBezTo>
                  <a:cubicBezTo>
                    <a:pt x="7105" y="4617"/>
                    <a:pt x="7621" y="4070"/>
                    <a:pt x="7621" y="4070"/>
                  </a:cubicBezTo>
                  <a:cubicBezTo>
                    <a:pt x="7933" y="4523"/>
                    <a:pt x="8427" y="4650"/>
                    <a:pt x="8885" y="4650"/>
                  </a:cubicBezTo>
                  <a:cubicBezTo>
                    <a:pt x="9474" y="4650"/>
                    <a:pt x="10002" y="4439"/>
                    <a:pt x="10002" y="4439"/>
                  </a:cubicBezTo>
                  <a:cubicBezTo>
                    <a:pt x="10454" y="4700"/>
                    <a:pt x="10862" y="4797"/>
                    <a:pt x="11218" y="4797"/>
                  </a:cubicBezTo>
                  <a:cubicBezTo>
                    <a:pt x="12240" y="4797"/>
                    <a:pt x="12836" y="3998"/>
                    <a:pt x="12836" y="3998"/>
                  </a:cubicBezTo>
                  <a:cubicBezTo>
                    <a:pt x="13243" y="4275"/>
                    <a:pt x="13622" y="4380"/>
                    <a:pt x="13961" y="4380"/>
                  </a:cubicBezTo>
                  <a:cubicBezTo>
                    <a:pt x="15037" y="4380"/>
                    <a:pt x="15724" y="3327"/>
                    <a:pt x="15729" y="3320"/>
                  </a:cubicBezTo>
                  <a:lnTo>
                    <a:pt x="15729" y="3320"/>
                  </a:lnTo>
                  <a:cubicBezTo>
                    <a:pt x="14955" y="4510"/>
                    <a:pt x="15991" y="6034"/>
                    <a:pt x="15991" y="6034"/>
                  </a:cubicBezTo>
                  <a:cubicBezTo>
                    <a:pt x="15431" y="6415"/>
                    <a:pt x="15729" y="7415"/>
                    <a:pt x="15729" y="7415"/>
                  </a:cubicBezTo>
                  <a:cubicBezTo>
                    <a:pt x="15659" y="7407"/>
                    <a:pt x="15593" y="7403"/>
                    <a:pt x="15529" y="7403"/>
                  </a:cubicBezTo>
                  <a:cubicBezTo>
                    <a:pt x="14466" y="7403"/>
                    <a:pt x="14169" y="8463"/>
                    <a:pt x="14169" y="8463"/>
                  </a:cubicBezTo>
                  <a:cubicBezTo>
                    <a:pt x="13885" y="8268"/>
                    <a:pt x="13615" y="8192"/>
                    <a:pt x="13366" y="8192"/>
                  </a:cubicBezTo>
                  <a:cubicBezTo>
                    <a:pt x="12477" y="8192"/>
                    <a:pt x="11859" y="9166"/>
                    <a:pt x="11859" y="9166"/>
                  </a:cubicBezTo>
                  <a:cubicBezTo>
                    <a:pt x="8478" y="9273"/>
                    <a:pt x="9407" y="12071"/>
                    <a:pt x="9407" y="12071"/>
                  </a:cubicBezTo>
                  <a:cubicBezTo>
                    <a:pt x="9299" y="12237"/>
                    <a:pt x="9228" y="12404"/>
                    <a:pt x="9168" y="12559"/>
                  </a:cubicBezTo>
                  <a:cubicBezTo>
                    <a:pt x="8668" y="13999"/>
                    <a:pt x="10157" y="14488"/>
                    <a:pt x="10157" y="14488"/>
                  </a:cubicBezTo>
                  <a:cubicBezTo>
                    <a:pt x="10157" y="14488"/>
                    <a:pt x="9823" y="15821"/>
                    <a:pt x="10931" y="16083"/>
                  </a:cubicBezTo>
                  <a:cubicBezTo>
                    <a:pt x="11001" y="16100"/>
                    <a:pt x="11067" y="16107"/>
                    <a:pt x="11129" y="16107"/>
                  </a:cubicBezTo>
                  <a:cubicBezTo>
                    <a:pt x="12045" y="16107"/>
                    <a:pt x="12014" y="14404"/>
                    <a:pt x="12014" y="14404"/>
                  </a:cubicBezTo>
                  <a:cubicBezTo>
                    <a:pt x="13347" y="13511"/>
                    <a:pt x="12538" y="12142"/>
                    <a:pt x="12538" y="12142"/>
                  </a:cubicBezTo>
                  <a:lnTo>
                    <a:pt x="12538" y="12142"/>
                  </a:lnTo>
                  <a:cubicBezTo>
                    <a:pt x="12622" y="12147"/>
                    <a:pt x="12703" y="12150"/>
                    <a:pt x="12783" y="12150"/>
                  </a:cubicBezTo>
                  <a:cubicBezTo>
                    <a:pt x="14323" y="12150"/>
                    <a:pt x="15098" y="11213"/>
                    <a:pt x="15098" y="11213"/>
                  </a:cubicBezTo>
                  <a:cubicBezTo>
                    <a:pt x="15243" y="11227"/>
                    <a:pt x="15380" y="11233"/>
                    <a:pt x="15510" y="11233"/>
                  </a:cubicBezTo>
                  <a:cubicBezTo>
                    <a:pt x="17964" y="11233"/>
                    <a:pt x="17931" y="9011"/>
                    <a:pt x="17931" y="9011"/>
                  </a:cubicBezTo>
                  <a:cubicBezTo>
                    <a:pt x="20265" y="7903"/>
                    <a:pt x="18967" y="5701"/>
                    <a:pt x="18967" y="5701"/>
                  </a:cubicBezTo>
                  <a:cubicBezTo>
                    <a:pt x="20384" y="3998"/>
                    <a:pt x="18301" y="2653"/>
                    <a:pt x="18301" y="2653"/>
                  </a:cubicBezTo>
                  <a:cubicBezTo>
                    <a:pt x="18312" y="2641"/>
                    <a:pt x="18312" y="2629"/>
                    <a:pt x="18324" y="2605"/>
                  </a:cubicBezTo>
                  <a:cubicBezTo>
                    <a:pt x="19001" y="1398"/>
                    <a:pt x="18050" y="1"/>
                    <a:pt x="16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1"/>
          <p:cNvSpPr/>
          <p:nvPr/>
        </p:nvSpPr>
        <p:spPr>
          <a:xfrm>
            <a:off x="4448988" y="154315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4296588" y="240930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4631388" y="2559163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4259088" y="3364131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715100" y="115540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80063" y="1735275"/>
            <a:ext cx="1226324" cy="27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TX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OH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NC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Death Counts</a:t>
            </a:r>
            <a:endParaRPr dirty="0"/>
          </a:p>
        </p:txBody>
      </p:sp>
      <p:sp>
        <p:nvSpPr>
          <p:cNvPr id="626" name="Google Shape;626;p41"/>
          <p:cNvSpPr txBox="1"/>
          <p:nvPr/>
        </p:nvSpPr>
        <p:spPr>
          <a:xfrm>
            <a:off x="6034325" y="1150253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5670269" y="1733050"/>
            <a:ext cx="1172847" cy="2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TX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8155350" y="43069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664250" y="7638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09AD6A-0FD3-3849-8001-3C74E00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219" y="1733050"/>
            <a:ext cx="996749" cy="2960303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61612563-FB7F-284A-974C-20946941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037" y="1733050"/>
            <a:ext cx="996744" cy="2923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41"/>
          <p:cNvGrpSpPr/>
          <p:nvPr/>
        </p:nvGrpSpPr>
        <p:grpSpPr>
          <a:xfrm>
            <a:off x="3879864" y="1340801"/>
            <a:ext cx="1384277" cy="3433260"/>
            <a:chOff x="3133600" y="1010275"/>
            <a:chExt cx="1534675" cy="3806275"/>
          </a:xfrm>
        </p:grpSpPr>
        <p:sp>
          <p:nvSpPr>
            <p:cNvPr id="608" name="Google Shape;608;p41"/>
            <p:cNvSpPr/>
            <p:nvPr/>
          </p:nvSpPr>
          <p:spPr>
            <a:xfrm>
              <a:off x="3133600" y="1010275"/>
              <a:ext cx="767500" cy="3806275"/>
            </a:xfrm>
            <a:custGeom>
              <a:avLst/>
              <a:gdLst/>
              <a:ahLst/>
              <a:cxnLst/>
              <a:rect l="l" t="t" r="r" b="b"/>
              <a:pathLst>
                <a:path w="30700" h="152251" extrusionOk="0">
                  <a:moveTo>
                    <a:pt x="30529" y="0"/>
                  </a:moveTo>
                  <a:cubicBezTo>
                    <a:pt x="29487" y="0"/>
                    <a:pt x="23999" y="400"/>
                    <a:pt x="23913" y="8815"/>
                  </a:cubicBezTo>
                  <a:cubicBezTo>
                    <a:pt x="23913" y="8815"/>
                    <a:pt x="23789" y="8748"/>
                    <a:pt x="23625" y="8748"/>
                  </a:cubicBezTo>
                  <a:cubicBezTo>
                    <a:pt x="23445" y="8748"/>
                    <a:pt x="23218" y="8829"/>
                    <a:pt x="23056" y="9172"/>
                  </a:cubicBezTo>
                  <a:cubicBezTo>
                    <a:pt x="22758" y="9815"/>
                    <a:pt x="23663" y="10911"/>
                    <a:pt x="23365" y="11803"/>
                  </a:cubicBezTo>
                  <a:cubicBezTo>
                    <a:pt x="23075" y="12652"/>
                    <a:pt x="23497" y="13312"/>
                    <a:pt x="23884" y="13312"/>
                  </a:cubicBezTo>
                  <a:cubicBezTo>
                    <a:pt x="23910" y="13312"/>
                    <a:pt x="23935" y="13310"/>
                    <a:pt x="23960" y="13304"/>
                  </a:cubicBezTo>
                  <a:cubicBezTo>
                    <a:pt x="23969" y="13301"/>
                    <a:pt x="23978" y="13300"/>
                    <a:pt x="23987" y="13300"/>
                  </a:cubicBezTo>
                  <a:cubicBezTo>
                    <a:pt x="24368" y="13300"/>
                    <a:pt x="24694" y="15488"/>
                    <a:pt x="26496" y="17733"/>
                  </a:cubicBezTo>
                  <a:cubicBezTo>
                    <a:pt x="28342" y="20019"/>
                    <a:pt x="24651" y="24650"/>
                    <a:pt x="20174" y="26293"/>
                  </a:cubicBezTo>
                  <a:cubicBezTo>
                    <a:pt x="15614" y="27960"/>
                    <a:pt x="11816" y="29591"/>
                    <a:pt x="11911" y="33413"/>
                  </a:cubicBezTo>
                  <a:cubicBezTo>
                    <a:pt x="11959" y="35628"/>
                    <a:pt x="11911" y="37854"/>
                    <a:pt x="11685" y="40057"/>
                  </a:cubicBezTo>
                  <a:cubicBezTo>
                    <a:pt x="11328" y="43486"/>
                    <a:pt x="11352" y="47189"/>
                    <a:pt x="10733" y="50654"/>
                  </a:cubicBezTo>
                  <a:cubicBezTo>
                    <a:pt x="10209" y="53642"/>
                    <a:pt x="9173" y="56607"/>
                    <a:pt x="8470" y="59571"/>
                  </a:cubicBezTo>
                  <a:cubicBezTo>
                    <a:pt x="7470" y="63750"/>
                    <a:pt x="6518" y="67965"/>
                    <a:pt x="5982" y="72228"/>
                  </a:cubicBezTo>
                  <a:cubicBezTo>
                    <a:pt x="5922" y="72692"/>
                    <a:pt x="5625" y="73097"/>
                    <a:pt x="5208" y="73287"/>
                  </a:cubicBezTo>
                  <a:cubicBezTo>
                    <a:pt x="4434" y="73644"/>
                    <a:pt x="3184" y="74418"/>
                    <a:pt x="2398" y="75907"/>
                  </a:cubicBezTo>
                  <a:cubicBezTo>
                    <a:pt x="1398" y="77812"/>
                    <a:pt x="1291" y="77943"/>
                    <a:pt x="910" y="78550"/>
                  </a:cubicBezTo>
                  <a:cubicBezTo>
                    <a:pt x="722" y="78831"/>
                    <a:pt x="927" y="79205"/>
                    <a:pt x="1252" y="79205"/>
                  </a:cubicBezTo>
                  <a:cubicBezTo>
                    <a:pt x="1257" y="79205"/>
                    <a:pt x="1262" y="79205"/>
                    <a:pt x="1267" y="79205"/>
                  </a:cubicBezTo>
                  <a:cubicBezTo>
                    <a:pt x="1600" y="79193"/>
                    <a:pt x="2065" y="79050"/>
                    <a:pt x="2720" y="78586"/>
                  </a:cubicBezTo>
                  <a:cubicBezTo>
                    <a:pt x="2844" y="78496"/>
                    <a:pt x="2931" y="78455"/>
                    <a:pt x="2986" y="78455"/>
                  </a:cubicBezTo>
                  <a:cubicBezTo>
                    <a:pt x="3634" y="78455"/>
                    <a:pt x="0" y="84087"/>
                    <a:pt x="1053" y="85074"/>
                  </a:cubicBezTo>
                  <a:cubicBezTo>
                    <a:pt x="1053" y="85074"/>
                    <a:pt x="1153" y="85311"/>
                    <a:pt x="1479" y="85311"/>
                  </a:cubicBezTo>
                  <a:cubicBezTo>
                    <a:pt x="1603" y="85311"/>
                    <a:pt x="1759" y="85277"/>
                    <a:pt x="1956" y="85183"/>
                  </a:cubicBezTo>
                  <a:lnTo>
                    <a:pt x="1956" y="85183"/>
                  </a:lnTo>
                  <a:cubicBezTo>
                    <a:pt x="1829" y="85247"/>
                    <a:pt x="2017" y="85825"/>
                    <a:pt x="2065" y="85896"/>
                  </a:cubicBezTo>
                  <a:cubicBezTo>
                    <a:pt x="2230" y="86186"/>
                    <a:pt x="2588" y="86312"/>
                    <a:pt x="2949" y="86312"/>
                  </a:cubicBezTo>
                  <a:cubicBezTo>
                    <a:pt x="3241" y="86312"/>
                    <a:pt x="3535" y="86230"/>
                    <a:pt x="3732" y="86086"/>
                  </a:cubicBezTo>
                  <a:cubicBezTo>
                    <a:pt x="3839" y="86015"/>
                    <a:pt x="4208" y="85682"/>
                    <a:pt x="4196" y="85539"/>
                  </a:cubicBezTo>
                  <a:lnTo>
                    <a:pt x="4196" y="85539"/>
                  </a:lnTo>
                  <a:cubicBezTo>
                    <a:pt x="4197" y="85549"/>
                    <a:pt x="4228" y="85861"/>
                    <a:pt x="4764" y="85861"/>
                  </a:cubicBezTo>
                  <a:cubicBezTo>
                    <a:pt x="4890" y="85861"/>
                    <a:pt x="5044" y="85843"/>
                    <a:pt x="5232" y="85801"/>
                  </a:cubicBezTo>
                  <a:cubicBezTo>
                    <a:pt x="6244" y="85574"/>
                    <a:pt x="6434" y="84491"/>
                    <a:pt x="6434" y="84491"/>
                  </a:cubicBezTo>
                  <a:cubicBezTo>
                    <a:pt x="6434" y="84491"/>
                    <a:pt x="6446" y="84503"/>
                    <a:pt x="6482" y="84527"/>
                  </a:cubicBezTo>
                  <a:cubicBezTo>
                    <a:pt x="6629" y="84617"/>
                    <a:pt x="6786" y="84658"/>
                    <a:pt x="6940" y="84658"/>
                  </a:cubicBezTo>
                  <a:cubicBezTo>
                    <a:pt x="7399" y="84658"/>
                    <a:pt x="7827" y="84296"/>
                    <a:pt x="7863" y="83789"/>
                  </a:cubicBezTo>
                  <a:cubicBezTo>
                    <a:pt x="7899" y="83288"/>
                    <a:pt x="8042" y="82622"/>
                    <a:pt x="8447" y="81955"/>
                  </a:cubicBezTo>
                  <a:cubicBezTo>
                    <a:pt x="9209" y="80717"/>
                    <a:pt x="10709" y="78216"/>
                    <a:pt x="10423" y="74406"/>
                  </a:cubicBezTo>
                  <a:cubicBezTo>
                    <a:pt x="10399" y="74192"/>
                    <a:pt x="10423" y="73978"/>
                    <a:pt x="10506" y="73763"/>
                  </a:cubicBezTo>
                  <a:cubicBezTo>
                    <a:pt x="12792" y="67882"/>
                    <a:pt x="15162" y="61929"/>
                    <a:pt x="16757" y="55821"/>
                  </a:cubicBezTo>
                  <a:cubicBezTo>
                    <a:pt x="17495" y="53011"/>
                    <a:pt x="17305" y="50011"/>
                    <a:pt x="17626" y="47129"/>
                  </a:cubicBezTo>
                  <a:cubicBezTo>
                    <a:pt x="17817" y="45379"/>
                    <a:pt x="18043" y="43641"/>
                    <a:pt x="18305" y="41891"/>
                  </a:cubicBezTo>
                  <a:cubicBezTo>
                    <a:pt x="18305" y="41891"/>
                    <a:pt x="22484" y="49439"/>
                    <a:pt x="19567" y="61905"/>
                  </a:cubicBezTo>
                  <a:cubicBezTo>
                    <a:pt x="19567" y="61905"/>
                    <a:pt x="15686" y="72287"/>
                    <a:pt x="16507" y="80121"/>
                  </a:cubicBezTo>
                  <a:lnTo>
                    <a:pt x="18472" y="99219"/>
                  </a:lnTo>
                  <a:cubicBezTo>
                    <a:pt x="18603" y="100505"/>
                    <a:pt x="18650" y="101803"/>
                    <a:pt x="18603" y="103100"/>
                  </a:cubicBezTo>
                  <a:cubicBezTo>
                    <a:pt x="18460" y="106744"/>
                    <a:pt x="18186" y="114626"/>
                    <a:pt x="18305" y="118126"/>
                  </a:cubicBezTo>
                  <a:cubicBezTo>
                    <a:pt x="18448" y="122758"/>
                    <a:pt x="20246" y="136640"/>
                    <a:pt x="21139" y="139700"/>
                  </a:cubicBezTo>
                  <a:cubicBezTo>
                    <a:pt x="22032" y="142772"/>
                    <a:pt x="22484" y="146951"/>
                    <a:pt x="20019" y="150011"/>
                  </a:cubicBezTo>
                  <a:cubicBezTo>
                    <a:pt x="18629" y="151737"/>
                    <a:pt x="20684" y="152251"/>
                    <a:pt x="22980" y="152251"/>
                  </a:cubicBezTo>
                  <a:cubicBezTo>
                    <a:pt x="24754" y="152251"/>
                    <a:pt x="26672" y="151945"/>
                    <a:pt x="27258" y="151654"/>
                  </a:cubicBezTo>
                  <a:cubicBezTo>
                    <a:pt x="28604" y="150975"/>
                    <a:pt x="25842" y="147249"/>
                    <a:pt x="25746" y="143415"/>
                  </a:cubicBezTo>
                  <a:cubicBezTo>
                    <a:pt x="25639" y="139581"/>
                    <a:pt x="27235" y="123210"/>
                    <a:pt x="26937" y="116388"/>
                  </a:cubicBezTo>
                  <a:cubicBezTo>
                    <a:pt x="26639" y="109566"/>
                    <a:pt x="27532" y="102446"/>
                    <a:pt x="28532" y="98517"/>
                  </a:cubicBezTo>
                  <a:cubicBezTo>
                    <a:pt x="29521" y="94587"/>
                    <a:pt x="30687" y="80741"/>
                    <a:pt x="30687" y="80741"/>
                  </a:cubicBezTo>
                  <a:lnTo>
                    <a:pt x="30687" y="4"/>
                  </a:lnTo>
                  <a:lnTo>
                    <a:pt x="30699" y="4"/>
                  </a:lnTo>
                  <a:cubicBezTo>
                    <a:pt x="30699" y="4"/>
                    <a:pt x="30639" y="0"/>
                    <a:pt x="305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3901075" y="1010275"/>
              <a:ext cx="767200" cy="3806275"/>
            </a:xfrm>
            <a:custGeom>
              <a:avLst/>
              <a:gdLst/>
              <a:ahLst/>
              <a:cxnLst/>
              <a:rect l="l" t="t" r="r" b="b"/>
              <a:pathLst>
                <a:path w="30688" h="152251" extrusionOk="0">
                  <a:moveTo>
                    <a:pt x="170" y="0"/>
                  </a:moveTo>
                  <a:cubicBezTo>
                    <a:pt x="61" y="0"/>
                    <a:pt x="0" y="4"/>
                    <a:pt x="0" y="4"/>
                  </a:cubicBezTo>
                  <a:lnTo>
                    <a:pt x="0" y="80741"/>
                  </a:lnTo>
                  <a:cubicBezTo>
                    <a:pt x="0" y="80741"/>
                    <a:pt x="1167" y="94587"/>
                    <a:pt x="2167" y="98517"/>
                  </a:cubicBezTo>
                  <a:cubicBezTo>
                    <a:pt x="3155" y="102446"/>
                    <a:pt x="4060" y="109566"/>
                    <a:pt x="3763" y="116388"/>
                  </a:cubicBezTo>
                  <a:cubicBezTo>
                    <a:pt x="3465" y="123210"/>
                    <a:pt x="5049" y="139581"/>
                    <a:pt x="4953" y="143415"/>
                  </a:cubicBezTo>
                  <a:cubicBezTo>
                    <a:pt x="4858" y="147249"/>
                    <a:pt x="2096" y="150975"/>
                    <a:pt x="3429" y="151654"/>
                  </a:cubicBezTo>
                  <a:cubicBezTo>
                    <a:pt x="4016" y="151945"/>
                    <a:pt x="5936" y="152251"/>
                    <a:pt x="7712" y="152251"/>
                  </a:cubicBezTo>
                  <a:cubicBezTo>
                    <a:pt x="10012" y="152251"/>
                    <a:pt x="12071" y="151737"/>
                    <a:pt x="10680" y="150011"/>
                  </a:cubicBezTo>
                  <a:cubicBezTo>
                    <a:pt x="8216" y="146951"/>
                    <a:pt x="8656" y="142772"/>
                    <a:pt x="9561" y="139700"/>
                  </a:cubicBezTo>
                  <a:cubicBezTo>
                    <a:pt x="10454" y="136640"/>
                    <a:pt x="12240" y="122758"/>
                    <a:pt x="12395" y="118126"/>
                  </a:cubicBezTo>
                  <a:cubicBezTo>
                    <a:pt x="12502" y="114626"/>
                    <a:pt x="12240" y="106744"/>
                    <a:pt x="12097" y="103100"/>
                  </a:cubicBezTo>
                  <a:cubicBezTo>
                    <a:pt x="12049" y="101803"/>
                    <a:pt x="12085" y="100505"/>
                    <a:pt x="12216" y="99219"/>
                  </a:cubicBezTo>
                  <a:lnTo>
                    <a:pt x="14181" y="80121"/>
                  </a:lnTo>
                  <a:cubicBezTo>
                    <a:pt x="15002" y="72287"/>
                    <a:pt x="11121" y="61905"/>
                    <a:pt x="11121" y="61905"/>
                  </a:cubicBezTo>
                  <a:cubicBezTo>
                    <a:pt x="8216" y="49439"/>
                    <a:pt x="12395" y="41891"/>
                    <a:pt x="12395" y="41891"/>
                  </a:cubicBezTo>
                  <a:cubicBezTo>
                    <a:pt x="12657" y="43641"/>
                    <a:pt x="12871" y="45379"/>
                    <a:pt x="13073" y="47129"/>
                  </a:cubicBezTo>
                  <a:cubicBezTo>
                    <a:pt x="13383" y="50011"/>
                    <a:pt x="13204" y="53011"/>
                    <a:pt x="13931" y="55821"/>
                  </a:cubicBezTo>
                  <a:cubicBezTo>
                    <a:pt x="15526" y="61929"/>
                    <a:pt x="17907" y="67882"/>
                    <a:pt x="20181" y="73763"/>
                  </a:cubicBezTo>
                  <a:cubicBezTo>
                    <a:pt x="20265" y="73978"/>
                    <a:pt x="20289" y="74192"/>
                    <a:pt x="20277" y="74406"/>
                  </a:cubicBezTo>
                  <a:cubicBezTo>
                    <a:pt x="19979" y="78216"/>
                    <a:pt x="21479" y="80717"/>
                    <a:pt x="22241" y="81955"/>
                  </a:cubicBezTo>
                  <a:cubicBezTo>
                    <a:pt x="22658" y="82622"/>
                    <a:pt x="22789" y="83288"/>
                    <a:pt x="22825" y="83789"/>
                  </a:cubicBezTo>
                  <a:cubicBezTo>
                    <a:pt x="22860" y="84296"/>
                    <a:pt x="23289" y="84658"/>
                    <a:pt x="23747" y="84658"/>
                  </a:cubicBezTo>
                  <a:cubicBezTo>
                    <a:pt x="23901" y="84658"/>
                    <a:pt x="24059" y="84617"/>
                    <a:pt x="24206" y="84527"/>
                  </a:cubicBezTo>
                  <a:cubicBezTo>
                    <a:pt x="24241" y="84503"/>
                    <a:pt x="24265" y="84491"/>
                    <a:pt x="24265" y="84491"/>
                  </a:cubicBezTo>
                  <a:cubicBezTo>
                    <a:pt x="24265" y="84491"/>
                    <a:pt x="24444" y="85574"/>
                    <a:pt x="25456" y="85801"/>
                  </a:cubicBezTo>
                  <a:cubicBezTo>
                    <a:pt x="25646" y="85843"/>
                    <a:pt x="25802" y="85861"/>
                    <a:pt x="25930" y="85861"/>
                  </a:cubicBezTo>
                  <a:cubicBezTo>
                    <a:pt x="26472" y="85861"/>
                    <a:pt x="26503" y="85549"/>
                    <a:pt x="26504" y="85539"/>
                  </a:cubicBezTo>
                  <a:lnTo>
                    <a:pt x="26504" y="85539"/>
                  </a:lnTo>
                  <a:cubicBezTo>
                    <a:pt x="26492" y="85682"/>
                    <a:pt x="26849" y="86015"/>
                    <a:pt x="26968" y="86086"/>
                  </a:cubicBezTo>
                  <a:cubicBezTo>
                    <a:pt x="27165" y="86230"/>
                    <a:pt x="27459" y="86312"/>
                    <a:pt x="27750" y="86312"/>
                  </a:cubicBezTo>
                  <a:cubicBezTo>
                    <a:pt x="28112" y="86312"/>
                    <a:pt x="28470" y="86186"/>
                    <a:pt x="28635" y="85896"/>
                  </a:cubicBezTo>
                  <a:cubicBezTo>
                    <a:pt x="28671" y="85824"/>
                    <a:pt x="28861" y="85241"/>
                    <a:pt x="28742" y="85182"/>
                  </a:cubicBezTo>
                  <a:lnTo>
                    <a:pt x="28742" y="85182"/>
                  </a:lnTo>
                  <a:cubicBezTo>
                    <a:pt x="28936" y="85277"/>
                    <a:pt x="29091" y="85311"/>
                    <a:pt x="29214" y="85311"/>
                  </a:cubicBezTo>
                  <a:cubicBezTo>
                    <a:pt x="29535" y="85311"/>
                    <a:pt x="29635" y="85074"/>
                    <a:pt x="29635" y="85074"/>
                  </a:cubicBezTo>
                  <a:cubicBezTo>
                    <a:pt x="30688" y="84087"/>
                    <a:pt x="27054" y="78455"/>
                    <a:pt x="27701" y="78455"/>
                  </a:cubicBezTo>
                  <a:cubicBezTo>
                    <a:pt x="27757" y="78455"/>
                    <a:pt x="27844" y="78496"/>
                    <a:pt x="27968" y="78586"/>
                  </a:cubicBezTo>
                  <a:cubicBezTo>
                    <a:pt x="28623" y="79050"/>
                    <a:pt x="29099" y="79193"/>
                    <a:pt x="29421" y="79205"/>
                  </a:cubicBezTo>
                  <a:cubicBezTo>
                    <a:pt x="29426" y="79205"/>
                    <a:pt x="29431" y="79205"/>
                    <a:pt x="29436" y="79205"/>
                  </a:cubicBezTo>
                  <a:cubicBezTo>
                    <a:pt x="29761" y="79205"/>
                    <a:pt x="29966" y="78831"/>
                    <a:pt x="29790" y="78550"/>
                  </a:cubicBezTo>
                  <a:cubicBezTo>
                    <a:pt x="29409" y="77943"/>
                    <a:pt x="29290" y="77812"/>
                    <a:pt x="28290" y="75907"/>
                  </a:cubicBezTo>
                  <a:cubicBezTo>
                    <a:pt x="27516" y="74418"/>
                    <a:pt x="26266" y="73644"/>
                    <a:pt x="25492" y="73287"/>
                  </a:cubicBezTo>
                  <a:cubicBezTo>
                    <a:pt x="25063" y="73097"/>
                    <a:pt x="24777" y="72692"/>
                    <a:pt x="24718" y="72228"/>
                  </a:cubicBezTo>
                  <a:cubicBezTo>
                    <a:pt x="24170" y="67965"/>
                    <a:pt x="23218" y="63750"/>
                    <a:pt x="22229" y="59571"/>
                  </a:cubicBezTo>
                  <a:cubicBezTo>
                    <a:pt x="21515" y="56607"/>
                    <a:pt x="20491" y="53642"/>
                    <a:pt x="19955" y="50654"/>
                  </a:cubicBezTo>
                  <a:cubicBezTo>
                    <a:pt x="19348" y="47189"/>
                    <a:pt x="19360" y="43486"/>
                    <a:pt x="19015" y="40057"/>
                  </a:cubicBezTo>
                  <a:cubicBezTo>
                    <a:pt x="18788" y="37854"/>
                    <a:pt x="18729" y="35628"/>
                    <a:pt x="18788" y="33413"/>
                  </a:cubicBezTo>
                  <a:cubicBezTo>
                    <a:pt x="18872" y="29591"/>
                    <a:pt x="15086" y="27960"/>
                    <a:pt x="10525" y="26293"/>
                  </a:cubicBezTo>
                  <a:cubicBezTo>
                    <a:pt x="6037" y="24650"/>
                    <a:pt x="2358" y="20019"/>
                    <a:pt x="4203" y="17733"/>
                  </a:cubicBezTo>
                  <a:cubicBezTo>
                    <a:pt x="5994" y="15488"/>
                    <a:pt x="6320" y="13300"/>
                    <a:pt x="6711" y="13300"/>
                  </a:cubicBezTo>
                  <a:cubicBezTo>
                    <a:pt x="6721" y="13300"/>
                    <a:pt x="6730" y="13301"/>
                    <a:pt x="6739" y="13304"/>
                  </a:cubicBezTo>
                  <a:cubicBezTo>
                    <a:pt x="6764" y="13310"/>
                    <a:pt x="6788" y="13312"/>
                    <a:pt x="6813" y="13312"/>
                  </a:cubicBezTo>
                  <a:cubicBezTo>
                    <a:pt x="7191" y="13312"/>
                    <a:pt x="7614" y="12652"/>
                    <a:pt x="7335" y="11803"/>
                  </a:cubicBezTo>
                  <a:cubicBezTo>
                    <a:pt x="7037" y="10911"/>
                    <a:pt x="7930" y="9815"/>
                    <a:pt x="7632" y="9172"/>
                  </a:cubicBezTo>
                  <a:cubicBezTo>
                    <a:pt x="7476" y="8829"/>
                    <a:pt x="7252" y="8748"/>
                    <a:pt x="7073" y="8748"/>
                  </a:cubicBezTo>
                  <a:cubicBezTo>
                    <a:pt x="6911" y="8748"/>
                    <a:pt x="6787" y="8815"/>
                    <a:pt x="6787" y="8815"/>
                  </a:cubicBezTo>
                  <a:cubicBezTo>
                    <a:pt x="6701" y="400"/>
                    <a:pt x="1212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754625" y="1028200"/>
              <a:ext cx="295000" cy="252350"/>
            </a:xfrm>
            <a:custGeom>
              <a:avLst/>
              <a:gdLst/>
              <a:ahLst/>
              <a:cxnLst/>
              <a:rect l="l" t="t" r="r" b="b"/>
              <a:pathLst>
                <a:path w="11800" h="10094" extrusionOk="0">
                  <a:moveTo>
                    <a:pt x="5616" y="946"/>
                  </a:moveTo>
                  <a:cubicBezTo>
                    <a:pt x="6218" y="946"/>
                    <a:pt x="6585" y="1546"/>
                    <a:pt x="6775" y="1978"/>
                  </a:cubicBezTo>
                  <a:cubicBezTo>
                    <a:pt x="6847" y="1871"/>
                    <a:pt x="6906" y="1776"/>
                    <a:pt x="7001" y="1669"/>
                  </a:cubicBezTo>
                  <a:cubicBezTo>
                    <a:pt x="7034" y="1630"/>
                    <a:pt x="7083" y="1609"/>
                    <a:pt x="7135" y="1609"/>
                  </a:cubicBezTo>
                  <a:cubicBezTo>
                    <a:pt x="7179" y="1609"/>
                    <a:pt x="7225" y="1624"/>
                    <a:pt x="7263" y="1657"/>
                  </a:cubicBezTo>
                  <a:cubicBezTo>
                    <a:pt x="7335" y="1716"/>
                    <a:pt x="7347" y="1835"/>
                    <a:pt x="7275" y="1919"/>
                  </a:cubicBezTo>
                  <a:cubicBezTo>
                    <a:pt x="6299" y="3086"/>
                    <a:pt x="7251" y="4419"/>
                    <a:pt x="7287" y="4467"/>
                  </a:cubicBezTo>
                  <a:cubicBezTo>
                    <a:pt x="7347" y="4550"/>
                    <a:pt x="7335" y="4669"/>
                    <a:pt x="7251" y="4729"/>
                  </a:cubicBezTo>
                  <a:cubicBezTo>
                    <a:pt x="7216" y="4752"/>
                    <a:pt x="7180" y="4764"/>
                    <a:pt x="7144" y="4764"/>
                  </a:cubicBezTo>
                  <a:cubicBezTo>
                    <a:pt x="7085" y="4764"/>
                    <a:pt x="7025" y="4740"/>
                    <a:pt x="6989" y="4693"/>
                  </a:cubicBezTo>
                  <a:cubicBezTo>
                    <a:pt x="6978" y="4681"/>
                    <a:pt x="6216" y="3609"/>
                    <a:pt x="6561" y="2454"/>
                  </a:cubicBezTo>
                  <a:cubicBezTo>
                    <a:pt x="6495" y="2234"/>
                    <a:pt x="6183" y="1317"/>
                    <a:pt x="5607" y="1317"/>
                  </a:cubicBezTo>
                  <a:cubicBezTo>
                    <a:pt x="5561" y="1317"/>
                    <a:pt x="5514" y="1323"/>
                    <a:pt x="5465" y="1335"/>
                  </a:cubicBezTo>
                  <a:cubicBezTo>
                    <a:pt x="5447" y="1342"/>
                    <a:pt x="5427" y="1346"/>
                    <a:pt x="5408" y="1346"/>
                  </a:cubicBezTo>
                  <a:cubicBezTo>
                    <a:pt x="5331" y="1346"/>
                    <a:pt x="5258" y="1290"/>
                    <a:pt x="5239" y="1204"/>
                  </a:cubicBezTo>
                  <a:cubicBezTo>
                    <a:pt x="5215" y="1109"/>
                    <a:pt x="5275" y="1002"/>
                    <a:pt x="5370" y="978"/>
                  </a:cubicBezTo>
                  <a:cubicBezTo>
                    <a:pt x="5456" y="956"/>
                    <a:pt x="5538" y="946"/>
                    <a:pt x="5616" y="946"/>
                  </a:cubicBezTo>
                  <a:close/>
                  <a:moveTo>
                    <a:pt x="1667" y="5169"/>
                  </a:moveTo>
                  <a:cubicBezTo>
                    <a:pt x="1763" y="5169"/>
                    <a:pt x="1846" y="5252"/>
                    <a:pt x="1846" y="5348"/>
                  </a:cubicBezTo>
                  <a:cubicBezTo>
                    <a:pt x="1846" y="5372"/>
                    <a:pt x="1858" y="5860"/>
                    <a:pt x="2536" y="6157"/>
                  </a:cubicBezTo>
                  <a:cubicBezTo>
                    <a:pt x="2620" y="6193"/>
                    <a:pt x="2667" y="6300"/>
                    <a:pt x="2632" y="6395"/>
                  </a:cubicBezTo>
                  <a:cubicBezTo>
                    <a:pt x="2596" y="6467"/>
                    <a:pt x="2525" y="6503"/>
                    <a:pt x="2453" y="6503"/>
                  </a:cubicBezTo>
                  <a:cubicBezTo>
                    <a:pt x="2429" y="6503"/>
                    <a:pt x="2406" y="6503"/>
                    <a:pt x="2382" y="6491"/>
                  </a:cubicBezTo>
                  <a:cubicBezTo>
                    <a:pt x="1477" y="6098"/>
                    <a:pt x="1477" y="5372"/>
                    <a:pt x="1477" y="5348"/>
                  </a:cubicBezTo>
                  <a:cubicBezTo>
                    <a:pt x="1477" y="5241"/>
                    <a:pt x="1560" y="5169"/>
                    <a:pt x="1667" y="5169"/>
                  </a:cubicBezTo>
                  <a:close/>
                  <a:moveTo>
                    <a:pt x="3605" y="3027"/>
                  </a:moveTo>
                  <a:cubicBezTo>
                    <a:pt x="3679" y="3027"/>
                    <a:pt x="3746" y="3081"/>
                    <a:pt x="3775" y="3157"/>
                  </a:cubicBezTo>
                  <a:cubicBezTo>
                    <a:pt x="3798" y="3226"/>
                    <a:pt x="4266" y="4674"/>
                    <a:pt x="5684" y="4674"/>
                  </a:cubicBezTo>
                  <a:cubicBezTo>
                    <a:pt x="5733" y="4674"/>
                    <a:pt x="5783" y="4673"/>
                    <a:pt x="5835" y="4669"/>
                  </a:cubicBezTo>
                  <a:cubicBezTo>
                    <a:pt x="5841" y="4668"/>
                    <a:pt x="5848" y="4668"/>
                    <a:pt x="5855" y="4668"/>
                  </a:cubicBezTo>
                  <a:cubicBezTo>
                    <a:pt x="5952" y="4668"/>
                    <a:pt x="6026" y="4747"/>
                    <a:pt x="6037" y="4836"/>
                  </a:cubicBezTo>
                  <a:cubicBezTo>
                    <a:pt x="6049" y="4943"/>
                    <a:pt x="5965" y="5026"/>
                    <a:pt x="5870" y="5038"/>
                  </a:cubicBezTo>
                  <a:cubicBezTo>
                    <a:pt x="5811" y="5038"/>
                    <a:pt x="5739" y="5050"/>
                    <a:pt x="5692" y="5050"/>
                  </a:cubicBezTo>
                  <a:cubicBezTo>
                    <a:pt x="5620" y="5050"/>
                    <a:pt x="5561" y="5038"/>
                    <a:pt x="5489" y="5038"/>
                  </a:cubicBezTo>
                  <a:cubicBezTo>
                    <a:pt x="5763" y="5491"/>
                    <a:pt x="6073" y="6264"/>
                    <a:pt x="5477" y="6753"/>
                  </a:cubicBezTo>
                  <a:cubicBezTo>
                    <a:pt x="5442" y="6788"/>
                    <a:pt x="5406" y="6800"/>
                    <a:pt x="5358" y="6800"/>
                  </a:cubicBezTo>
                  <a:cubicBezTo>
                    <a:pt x="5311" y="6800"/>
                    <a:pt x="5251" y="6776"/>
                    <a:pt x="5215" y="6729"/>
                  </a:cubicBezTo>
                  <a:cubicBezTo>
                    <a:pt x="5156" y="6657"/>
                    <a:pt x="5168" y="6538"/>
                    <a:pt x="5239" y="6467"/>
                  </a:cubicBezTo>
                  <a:cubicBezTo>
                    <a:pt x="5775" y="6026"/>
                    <a:pt x="5120" y="5110"/>
                    <a:pt x="4977" y="4919"/>
                  </a:cubicBezTo>
                  <a:cubicBezTo>
                    <a:pt x="3834" y="4526"/>
                    <a:pt x="3429" y="3288"/>
                    <a:pt x="3418" y="3264"/>
                  </a:cubicBezTo>
                  <a:cubicBezTo>
                    <a:pt x="3394" y="3169"/>
                    <a:pt x="3441" y="3074"/>
                    <a:pt x="3549" y="3038"/>
                  </a:cubicBezTo>
                  <a:cubicBezTo>
                    <a:pt x="3568" y="3031"/>
                    <a:pt x="3587" y="3027"/>
                    <a:pt x="3605" y="3027"/>
                  </a:cubicBezTo>
                  <a:close/>
                  <a:moveTo>
                    <a:pt x="5111" y="0"/>
                  </a:moveTo>
                  <a:cubicBezTo>
                    <a:pt x="5094" y="0"/>
                    <a:pt x="5077" y="1"/>
                    <a:pt x="5061" y="2"/>
                  </a:cubicBezTo>
                  <a:cubicBezTo>
                    <a:pt x="4882" y="2"/>
                    <a:pt x="4692" y="2"/>
                    <a:pt x="4525" y="38"/>
                  </a:cubicBezTo>
                  <a:cubicBezTo>
                    <a:pt x="4334" y="85"/>
                    <a:pt x="4168" y="204"/>
                    <a:pt x="3977" y="264"/>
                  </a:cubicBezTo>
                  <a:cubicBezTo>
                    <a:pt x="3787" y="323"/>
                    <a:pt x="3572" y="323"/>
                    <a:pt x="3370" y="371"/>
                  </a:cubicBezTo>
                  <a:cubicBezTo>
                    <a:pt x="3156" y="407"/>
                    <a:pt x="2977" y="514"/>
                    <a:pt x="2798" y="633"/>
                  </a:cubicBezTo>
                  <a:cubicBezTo>
                    <a:pt x="2763" y="657"/>
                    <a:pt x="2739" y="692"/>
                    <a:pt x="2703" y="716"/>
                  </a:cubicBezTo>
                  <a:cubicBezTo>
                    <a:pt x="3203" y="835"/>
                    <a:pt x="4049" y="1181"/>
                    <a:pt x="4430" y="2157"/>
                  </a:cubicBezTo>
                  <a:cubicBezTo>
                    <a:pt x="4465" y="2252"/>
                    <a:pt x="4418" y="2359"/>
                    <a:pt x="4322" y="2395"/>
                  </a:cubicBezTo>
                  <a:cubicBezTo>
                    <a:pt x="4299" y="2407"/>
                    <a:pt x="4275" y="2407"/>
                    <a:pt x="4251" y="2407"/>
                  </a:cubicBezTo>
                  <a:cubicBezTo>
                    <a:pt x="4180" y="2407"/>
                    <a:pt x="4108" y="2359"/>
                    <a:pt x="4084" y="2288"/>
                  </a:cubicBezTo>
                  <a:cubicBezTo>
                    <a:pt x="3691" y="1276"/>
                    <a:pt x="2679" y="1073"/>
                    <a:pt x="2382" y="1026"/>
                  </a:cubicBezTo>
                  <a:cubicBezTo>
                    <a:pt x="2370" y="1038"/>
                    <a:pt x="2358" y="1050"/>
                    <a:pt x="2346" y="1050"/>
                  </a:cubicBezTo>
                  <a:cubicBezTo>
                    <a:pt x="1763" y="1228"/>
                    <a:pt x="1346" y="1704"/>
                    <a:pt x="1060" y="2240"/>
                  </a:cubicBezTo>
                  <a:cubicBezTo>
                    <a:pt x="917" y="2490"/>
                    <a:pt x="810" y="2764"/>
                    <a:pt x="727" y="3038"/>
                  </a:cubicBezTo>
                  <a:cubicBezTo>
                    <a:pt x="715" y="3086"/>
                    <a:pt x="703" y="3145"/>
                    <a:pt x="691" y="3205"/>
                  </a:cubicBezTo>
                  <a:cubicBezTo>
                    <a:pt x="703" y="3205"/>
                    <a:pt x="727" y="3216"/>
                    <a:pt x="739" y="3228"/>
                  </a:cubicBezTo>
                  <a:cubicBezTo>
                    <a:pt x="760" y="3243"/>
                    <a:pt x="1024" y="3408"/>
                    <a:pt x="1378" y="3408"/>
                  </a:cubicBezTo>
                  <a:cubicBezTo>
                    <a:pt x="1620" y="3408"/>
                    <a:pt x="1903" y="3330"/>
                    <a:pt x="2179" y="3074"/>
                  </a:cubicBezTo>
                  <a:cubicBezTo>
                    <a:pt x="2212" y="3041"/>
                    <a:pt x="2255" y="3026"/>
                    <a:pt x="2298" y="3026"/>
                  </a:cubicBezTo>
                  <a:cubicBezTo>
                    <a:pt x="2350" y="3026"/>
                    <a:pt x="2403" y="3047"/>
                    <a:pt x="2441" y="3086"/>
                  </a:cubicBezTo>
                  <a:cubicBezTo>
                    <a:pt x="2513" y="3169"/>
                    <a:pt x="2513" y="3276"/>
                    <a:pt x="2429" y="3347"/>
                  </a:cubicBezTo>
                  <a:cubicBezTo>
                    <a:pt x="2286" y="3478"/>
                    <a:pt x="2144" y="3574"/>
                    <a:pt x="1989" y="3633"/>
                  </a:cubicBezTo>
                  <a:cubicBezTo>
                    <a:pt x="2334" y="3859"/>
                    <a:pt x="2667" y="4252"/>
                    <a:pt x="2644" y="4860"/>
                  </a:cubicBezTo>
                  <a:cubicBezTo>
                    <a:pt x="2644" y="4955"/>
                    <a:pt x="2560" y="5038"/>
                    <a:pt x="2465" y="5038"/>
                  </a:cubicBezTo>
                  <a:lnTo>
                    <a:pt x="2453" y="5038"/>
                  </a:lnTo>
                  <a:cubicBezTo>
                    <a:pt x="2358" y="5038"/>
                    <a:pt x="2275" y="4943"/>
                    <a:pt x="2275" y="4848"/>
                  </a:cubicBezTo>
                  <a:cubicBezTo>
                    <a:pt x="2298" y="4026"/>
                    <a:pt x="1453" y="3776"/>
                    <a:pt x="1429" y="3776"/>
                  </a:cubicBezTo>
                  <a:lnTo>
                    <a:pt x="1382" y="3776"/>
                  </a:lnTo>
                  <a:cubicBezTo>
                    <a:pt x="1036" y="3776"/>
                    <a:pt x="751" y="3669"/>
                    <a:pt x="572" y="3550"/>
                  </a:cubicBezTo>
                  <a:lnTo>
                    <a:pt x="572" y="3550"/>
                  </a:lnTo>
                  <a:cubicBezTo>
                    <a:pt x="0" y="4907"/>
                    <a:pt x="1001" y="5812"/>
                    <a:pt x="1001" y="5812"/>
                  </a:cubicBezTo>
                  <a:cubicBezTo>
                    <a:pt x="1108" y="6931"/>
                    <a:pt x="1798" y="7312"/>
                    <a:pt x="2275" y="7455"/>
                  </a:cubicBezTo>
                  <a:cubicBezTo>
                    <a:pt x="2310" y="7443"/>
                    <a:pt x="3108" y="7288"/>
                    <a:pt x="3584" y="6086"/>
                  </a:cubicBezTo>
                  <a:cubicBezTo>
                    <a:pt x="3612" y="6012"/>
                    <a:pt x="3682" y="5967"/>
                    <a:pt x="3757" y="5967"/>
                  </a:cubicBezTo>
                  <a:cubicBezTo>
                    <a:pt x="3779" y="5967"/>
                    <a:pt x="3801" y="5971"/>
                    <a:pt x="3822" y="5979"/>
                  </a:cubicBezTo>
                  <a:cubicBezTo>
                    <a:pt x="3918" y="6014"/>
                    <a:pt x="3965" y="6122"/>
                    <a:pt x="3930" y="6217"/>
                  </a:cubicBezTo>
                  <a:cubicBezTo>
                    <a:pt x="3608" y="7050"/>
                    <a:pt x="3120" y="7455"/>
                    <a:pt x="2775" y="7646"/>
                  </a:cubicBezTo>
                  <a:cubicBezTo>
                    <a:pt x="2858" y="7788"/>
                    <a:pt x="2965" y="8015"/>
                    <a:pt x="2989" y="8050"/>
                  </a:cubicBezTo>
                  <a:cubicBezTo>
                    <a:pt x="3108" y="8217"/>
                    <a:pt x="3239" y="8360"/>
                    <a:pt x="3406" y="8479"/>
                  </a:cubicBezTo>
                  <a:cubicBezTo>
                    <a:pt x="3703" y="8717"/>
                    <a:pt x="4049" y="8896"/>
                    <a:pt x="4394" y="9062"/>
                  </a:cubicBezTo>
                  <a:cubicBezTo>
                    <a:pt x="4453" y="9086"/>
                    <a:pt x="4775" y="9205"/>
                    <a:pt x="4965" y="9265"/>
                  </a:cubicBezTo>
                  <a:cubicBezTo>
                    <a:pt x="5096" y="8705"/>
                    <a:pt x="4918" y="8169"/>
                    <a:pt x="4918" y="8158"/>
                  </a:cubicBezTo>
                  <a:cubicBezTo>
                    <a:pt x="4882" y="8062"/>
                    <a:pt x="4942" y="7955"/>
                    <a:pt x="5037" y="7919"/>
                  </a:cubicBezTo>
                  <a:cubicBezTo>
                    <a:pt x="5056" y="7912"/>
                    <a:pt x="5075" y="7909"/>
                    <a:pt x="5095" y="7909"/>
                  </a:cubicBezTo>
                  <a:cubicBezTo>
                    <a:pt x="5172" y="7909"/>
                    <a:pt x="5246" y="7962"/>
                    <a:pt x="5275" y="8039"/>
                  </a:cubicBezTo>
                  <a:cubicBezTo>
                    <a:pt x="5287" y="8074"/>
                    <a:pt x="5561" y="8908"/>
                    <a:pt x="5215" y="9682"/>
                  </a:cubicBezTo>
                  <a:cubicBezTo>
                    <a:pt x="5275" y="9801"/>
                    <a:pt x="5358" y="9920"/>
                    <a:pt x="5477" y="9979"/>
                  </a:cubicBezTo>
                  <a:cubicBezTo>
                    <a:pt x="5676" y="10075"/>
                    <a:pt x="5775" y="10093"/>
                    <a:pt x="5821" y="10093"/>
                  </a:cubicBezTo>
                  <a:cubicBezTo>
                    <a:pt x="5850" y="10093"/>
                    <a:pt x="5858" y="10086"/>
                    <a:pt x="5858" y="10086"/>
                  </a:cubicBezTo>
                  <a:cubicBezTo>
                    <a:pt x="5858" y="10086"/>
                    <a:pt x="5869" y="10093"/>
                    <a:pt x="5899" y="10093"/>
                  </a:cubicBezTo>
                  <a:cubicBezTo>
                    <a:pt x="5947" y="10093"/>
                    <a:pt x="6048" y="10075"/>
                    <a:pt x="6239" y="9979"/>
                  </a:cubicBezTo>
                  <a:cubicBezTo>
                    <a:pt x="6549" y="9824"/>
                    <a:pt x="6632" y="9289"/>
                    <a:pt x="6632" y="9289"/>
                  </a:cubicBezTo>
                  <a:cubicBezTo>
                    <a:pt x="6632" y="9277"/>
                    <a:pt x="6847" y="9217"/>
                    <a:pt x="7025" y="9170"/>
                  </a:cubicBezTo>
                  <a:cubicBezTo>
                    <a:pt x="6358" y="8836"/>
                    <a:pt x="6013" y="8217"/>
                    <a:pt x="6001" y="8181"/>
                  </a:cubicBezTo>
                  <a:cubicBezTo>
                    <a:pt x="5954" y="8086"/>
                    <a:pt x="5989" y="7979"/>
                    <a:pt x="6073" y="7931"/>
                  </a:cubicBezTo>
                  <a:cubicBezTo>
                    <a:pt x="6102" y="7917"/>
                    <a:pt x="6132" y="7910"/>
                    <a:pt x="6161" y="7910"/>
                  </a:cubicBezTo>
                  <a:cubicBezTo>
                    <a:pt x="6228" y="7910"/>
                    <a:pt x="6290" y="7945"/>
                    <a:pt x="6323" y="8003"/>
                  </a:cubicBezTo>
                  <a:cubicBezTo>
                    <a:pt x="6335" y="8015"/>
                    <a:pt x="6751" y="8777"/>
                    <a:pt x="7501" y="8943"/>
                  </a:cubicBezTo>
                  <a:cubicBezTo>
                    <a:pt x="7847" y="8777"/>
                    <a:pt x="8180" y="8610"/>
                    <a:pt x="8466" y="8348"/>
                  </a:cubicBezTo>
                  <a:cubicBezTo>
                    <a:pt x="8525" y="8289"/>
                    <a:pt x="8859" y="7777"/>
                    <a:pt x="8966" y="7586"/>
                  </a:cubicBezTo>
                  <a:cubicBezTo>
                    <a:pt x="8621" y="7419"/>
                    <a:pt x="8097" y="7015"/>
                    <a:pt x="7740" y="6122"/>
                  </a:cubicBezTo>
                  <a:cubicBezTo>
                    <a:pt x="7704" y="6026"/>
                    <a:pt x="7751" y="5919"/>
                    <a:pt x="7847" y="5883"/>
                  </a:cubicBezTo>
                  <a:cubicBezTo>
                    <a:pt x="7868" y="5875"/>
                    <a:pt x="7890" y="5872"/>
                    <a:pt x="7912" y="5872"/>
                  </a:cubicBezTo>
                  <a:cubicBezTo>
                    <a:pt x="7987" y="5872"/>
                    <a:pt x="8057" y="5917"/>
                    <a:pt x="8085" y="5991"/>
                  </a:cubicBezTo>
                  <a:cubicBezTo>
                    <a:pt x="8561" y="7193"/>
                    <a:pt x="9359" y="7348"/>
                    <a:pt x="9394" y="7360"/>
                  </a:cubicBezTo>
                  <a:cubicBezTo>
                    <a:pt x="9442" y="7360"/>
                    <a:pt x="9490" y="7396"/>
                    <a:pt x="9514" y="7431"/>
                  </a:cubicBezTo>
                  <a:cubicBezTo>
                    <a:pt x="9978" y="7277"/>
                    <a:pt x="10621" y="6872"/>
                    <a:pt x="10716" y="5812"/>
                  </a:cubicBezTo>
                  <a:cubicBezTo>
                    <a:pt x="10716" y="5812"/>
                    <a:pt x="11800" y="4824"/>
                    <a:pt x="11085" y="3383"/>
                  </a:cubicBezTo>
                  <a:cubicBezTo>
                    <a:pt x="11085" y="3383"/>
                    <a:pt x="11038" y="3181"/>
                    <a:pt x="10942" y="2907"/>
                  </a:cubicBezTo>
                  <a:cubicBezTo>
                    <a:pt x="10811" y="2943"/>
                    <a:pt x="10668" y="2966"/>
                    <a:pt x="10502" y="2966"/>
                  </a:cubicBezTo>
                  <a:cubicBezTo>
                    <a:pt x="10494" y="2970"/>
                    <a:pt x="10487" y="2972"/>
                    <a:pt x="10481" y="2972"/>
                  </a:cubicBezTo>
                  <a:cubicBezTo>
                    <a:pt x="10470" y="2972"/>
                    <a:pt x="10462" y="2966"/>
                    <a:pt x="10454" y="2966"/>
                  </a:cubicBezTo>
                  <a:cubicBezTo>
                    <a:pt x="10395" y="2978"/>
                    <a:pt x="9573" y="3228"/>
                    <a:pt x="9597" y="4038"/>
                  </a:cubicBezTo>
                  <a:cubicBezTo>
                    <a:pt x="9609" y="4145"/>
                    <a:pt x="9525" y="4229"/>
                    <a:pt x="9418" y="4229"/>
                  </a:cubicBezTo>
                  <a:cubicBezTo>
                    <a:pt x="9311" y="4229"/>
                    <a:pt x="9240" y="4157"/>
                    <a:pt x="9228" y="4050"/>
                  </a:cubicBezTo>
                  <a:cubicBezTo>
                    <a:pt x="9216" y="3455"/>
                    <a:pt x="9537" y="3062"/>
                    <a:pt x="9883" y="2835"/>
                  </a:cubicBezTo>
                  <a:cubicBezTo>
                    <a:pt x="9740" y="2764"/>
                    <a:pt x="9585" y="2681"/>
                    <a:pt x="9442" y="2550"/>
                  </a:cubicBezTo>
                  <a:cubicBezTo>
                    <a:pt x="9371" y="2478"/>
                    <a:pt x="9371" y="2359"/>
                    <a:pt x="9430" y="2288"/>
                  </a:cubicBezTo>
                  <a:cubicBezTo>
                    <a:pt x="9467" y="2245"/>
                    <a:pt x="9517" y="2224"/>
                    <a:pt x="9567" y="2224"/>
                  </a:cubicBezTo>
                  <a:cubicBezTo>
                    <a:pt x="9612" y="2224"/>
                    <a:pt x="9658" y="2242"/>
                    <a:pt x="9692" y="2276"/>
                  </a:cubicBezTo>
                  <a:cubicBezTo>
                    <a:pt x="9975" y="2526"/>
                    <a:pt x="10258" y="2601"/>
                    <a:pt x="10500" y="2601"/>
                  </a:cubicBezTo>
                  <a:cubicBezTo>
                    <a:pt x="10614" y="2601"/>
                    <a:pt x="10720" y="2585"/>
                    <a:pt x="10811" y="2562"/>
                  </a:cubicBezTo>
                  <a:cubicBezTo>
                    <a:pt x="10561" y="1990"/>
                    <a:pt x="10121" y="1288"/>
                    <a:pt x="9359" y="1050"/>
                  </a:cubicBezTo>
                  <a:cubicBezTo>
                    <a:pt x="9335" y="1038"/>
                    <a:pt x="9275" y="954"/>
                    <a:pt x="9252" y="930"/>
                  </a:cubicBezTo>
                  <a:cubicBezTo>
                    <a:pt x="9156" y="823"/>
                    <a:pt x="9049" y="728"/>
                    <a:pt x="8930" y="645"/>
                  </a:cubicBezTo>
                  <a:cubicBezTo>
                    <a:pt x="8847" y="585"/>
                    <a:pt x="8763" y="538"/>
                    <a:pt x="8668" y="490"/>
                  </a:cubicBezTo>
                  <a:cubicBezTo>
                    <a:pt x="8335" y="680"/>
                    <a:pt x="7990" y="978"/>
                    <a:pt x="7799" y="1490"/>
                  </a:cubicBezTo>
                  <a:cubicBezTo>
                    <a:pt x="7775" y="1562"/>
                    <a:pt x="7704" y="1609"/>
                    <a:pt x="7620" y="1609"/>
                  </a:cubicBezTo>
                  <a:cubicBezTo>
                    <a:pt x="7609" y="1609"/>
                    <a:pt x="7585" y="1597"/>
                    <a:pt x="7561" y="1597"/>
                  </a:cubicBezTo>
                  <a:cubicBezTo>
                    <a:pt x="7466" y="1562"/>
                    <a:pt x="7418" y="1454"/>
                    <a:pt x="7454" y="1347"/>
                  </a:cubicBezTo>
                  <a:cubicBezTo>
                    <a:pt x="7632" y="895"/>
                    <a:pt x="7906" y="573"/>
                    <a:pt x="8204" y="359"/>
                  </a:cubicBezTo>
                  <a:cubicBezTo>
                    <a:pt x="8109" y="347"/>
                    <a:pt x="8001" y="335"/>
                    <a:pt x="7906" y="335"/>
                  </a:cubicBezTo>
                  <a:cubicBezTo>
                    <a:pt x="7692" y="323"/>
                    <a:pt x="7549" y="168"/>
                    <a:pt x="7347" y="109"/>
                  </a:cubicBezTo>
                  <a:cubicBezTo>
                    <a:pt x="7127" y="48"/>
                    <a:pt x="6895" y="15"/>
                    <a:pt x="6664" y="15"/>
                  </a:cubicBezTo>
                  <a:cubicBezTo>
                    <a:pt x="6443" y="15"/>
                    <a:pt x="6222" y="45"/>
                    <a:pt x="6013" y="109"/>
                  </a:cubicBezTo>
                  <a:cubicBezTo>
                    <a:pt x="5954" y="121"/>
                    <a:pt x="5894" y="145"/>
                    <a:pt x="5835" y="145"/>
                  </a:cubicBezTo>
                  <a:cubicBezTo>
                    <a:pt x="5799" y="145"/>
                    <a:pt x="5751" y="133"/>
                    <a:pt x="5704" y="121"/>
                  </a:cubicBezTo>
                  <a:cubicBezTo>
                    <a:pt x="5505" y="66"/>
                    <a:pt x="5317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763025" y="2085800"/>
              <a:ext cx="402975" cy="525125"/>
            </a:xfrm>
            <a:custGeom>
              <a:avLst/>
              <a:gdLst/>
              <a:ahLst/>
              <a:cxnLst/>
              <a:rect l="l" t="t" r="r" b="b"/>
              <a:pathLst>
                <a:path w="16119" h="21005" extrusionOk="0">
                  <a:moveTo>
                    <a:pt x="5951" y="1"/>
                  </a:moveTo>
                  <a:lnTo>
                    <a:pt x="5951" y="8156"/>
                  </a:lnTo>
                  <a:cubicBezTo>
                    <a:pt x="5951" y="8156"/>
                    <a:pt x="10082" y="10478"/>
                    <a:pt x="9344" y="12038"/>
                  </a:cubicBezTo>
                  <a:cubicBezTo>
                    <a:pt x="8618" y="13598"/>
                    <a:pt x="8642" y="14717"/>
                    <a:pt x="8642" y="14717"/>
                  </a:cubicBezTo>
                  <a:cubicBezTo>
                    <a:pt x="7725" y="14812"/>
                    <a:pt x="6796" y="16181"/>
                    <a:pt x="6796" y="16181"/>
                  </a:cubicBezTo>
                  <a:cubicBezTo>
                    <a:pt x="6568" y="16094"/>
                    <a:pt x="6342" y="16060"/>
                    <a:pt x="6128" y="16060"/>
                  </a:cubicBezTo>
                  <a:cubicBezTo>
                    <a:pt x="5348" y="16060"/>
                    <a:pt x="4725" y="16515"/>
                    <a:pt x="4725" y="16515"/>
                  </a:cubicBezTo>
                  <a:cubicBezTo>
                    <a:pt x="4308" y="15991"/>
                    <a:pt x="3689" y="15788"/>
                    <a:pt x="3689" y="15788"/>
                  </a:cubicBezTo>
                  <a:cubicBezTo>
                    <a:pt x="3295" y="15651"/>
                    <a:pt x="2952" y="15590"/>
                    <a:pt x="2654" y="15590"/>
                  </a:cubicBezTo>
                  <a:cubicBezTo>
                    <a:pt x="0" y="15590"/>
                    <a:pt x="915" y="20479"/>
                    <a:pt x="915" y="20479"/>
                  </a:cubicBezTo>
                  <a:cubicBezTo>
                    <a:pt x="1318" y="20883"/>
                    <a:pt x="1667" y="21005"/>
                    <a:pt x="1941" y="21005"/>
                  </a:cubicBezTo>
                  <a:cubicBezTo>
                    <a:pt x="2353" y="21005"/>
                    <a:pt x="2593" y="20729"/>
                    <a:pt x="2593" y="20729"/>
                  </a:cubicBezTo>
                  <a:cubicBezTo>
                    <a:pt x="2593" y="20729"/>
                    <a:pt x="2343" y="18634"/>
                    <a:pt x="2593" y="17943"/>
                  </a:cubicBezTo>
                  <a:cubicBezTo>
                    <a:pt x="2672" y="17726"/>
                    <a:pt x="2796" y="17651"/>
                    <a:pt x="2929" y="17651"/>
                  </a:cubicBezTo>
                  <a:cubicBezTo>
                    <a:pt x="3216" y="17651"/>
                    <a:pt x="3546" y="18003"/>
                    <a:pt x="3546" y="18003"/>
                  </a:cubicBezTo>
                  <a:cubicBezTo>
                    <a:pt x="3814" y="18375"/>
                    <a:pt x="4122" y="18475"/>
                    <a:pt x="4377" y="18475"/>
                  </a:cubicBezTo>
                  <a:cubicBezTo>
                    <a:pt x="4677" y="18475"/>
                    <a:pt x="4903" y="18336"/>
                    <a:pt x="4903" y="18336"/>
                  </a:cubicBezTo>
                  <a:cubicBezTo>
                    <a:pt x="5945" y="19278"/>
                    <a:pt x="7138" y="19670"/>
                    <a:pt x="8305" y="19670"/>
                  </a:cubicBezTo>
                  <a:cubicBezTo>
                    <a:pt x="9497" y="19670"/>
                    <a:pt x="10661" y="19260"/>
                    <a:pt x="11606" y="18610"/>
                  </a:cubicBezTo>
                  <a:cubicBezTo>
                    <a:pt x="13488" y="17312"/>
                    <a:pt x="16119" y="13669"/>
                    <a:pt x="13428" y="9645"/>
                  </a:cubicBezTo>
                  <a:cubicBezTo>
                    <a:pt x="11942" y="7422"/>
                    <a:pt x="10227" y="6925"/>
                    <a:pt x="8989" y="6925"/>
                  </a:cubicBezTo>
                  <a:cubicBezTo>
                    <a:pt x="7986" y="6925"/>
                    <a:pt x="7296" y="7252"/>
                    <a:pt x="7296" y="7252"/>
                  </a:cubicBezTo>
                  <a:lnTo>
                    <a:pt x="72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637950" y="2241725"/>
              <a:ext cx="410475" cy="275900"/>
            </a:xfrm>
            <a:custGeom>
              <a:avLst/>
              <a:gdLst/>
              <a:ahLst/>
              <a:cxnLst/>
              <a:rect l="l" t="t" r="r" b="b"/>
              <a:pathLst>
                <a:path w="16419" h="11036" extrusionOk="0">
                  <a:moveTo>
                    <a:pt x="5472" y="1"/>
                  </a:moveTo>
                  <a:cubicBezTo>
                    <a:pt x="4679" y="1"/>
                    <a:pt x="3875" y="332"/>
                    <a:pt x="3048" y="1300"/>
                  </a:cubicBezTo>
                  <a:cubicBezTo>
                    <a:pt x="0" y="4872"/>
                    <a:pt x="2000" y="10670"/>
                    <a:pt x="3632" y="11016"/>
                  </a:cubicBezTo>
                  <a:cubicBezTo>
                    <a:pt x="3695" y="11029"/>
                    <a:pt x="3760" y="11036"/>
                    <a:pt x="3827" y="11036"/>
                  </a:cubicBezTo>
                  <a:cubicBezTo>
                    <a:pt x="5187" y="11036"/>
                    <a:pt x="7311" y="8383"/>
                    <a:pt x="8763" y="7872"/>
                  </a:cubicBezTo>
                  <a:cubicBezTo>
                    <a:pt x="8825" y="7849"/>
                    <a:pt x="8889" y="7838"/>
                    <a:pt x="8952" y="7838"/>
                  </a:cubicBezTo>
                  <a:cubicBezTo>
                    <a:pt x="9180" y="7838"/>
                    <a:pt x="9401" y="7980"/>
                    <a:pt x="9513" y="8194"/>
                  </a:cubicBezTo>
                  <a:cubicBezTo>
                    <a:pt x="9620" y="8373"/>
                    <a:pt x="9716" y="8563"/>
                    <a:pt x="9823" y="8754"/>
                  </a:cubicBezTo>
                  <a:lnTo>
                    <a:pt x="10061" y="9182"/>
                  </a:lnTo>
                  <a:cubicBezTo>
                    <a:pt x="10109" y="9266"/>
                    <a:pt x="10156" y="9408"/>
                    <a:pt x="10216" y="9468"/>
                  </a:cubicBezTo>
                  <a:cubicBezTo>
                    <a:pt x="10261" y="9513"/>
                    <a:pt x="10349" y="9526"/>
                    <a:pt x="10441" y="9526"/>
                  </a:cubicBezTo>
                  <a:cubicBezTo>
                    <a:pt x="10544" y="9526"/>
                    <a:pt x="10653" y="9510"/>
                    <a:pt x="10716" y="9504"/>
                  </a:cubicBezTo>
                  <a:cubicBezTo>
                    <a:pt x="10763" y="9504"/>
                    <a:pt x="10799" y="9504"/>
                    <a:pt x="10835" y="9480"/>
                  </a:cubicBezTo>
                  <a:cubicBezTo>
                    <a:pt x="10871" y="9456"/>
                    <a:pt x="10906" y="9420"/>
                    <a:pt x="10918" y="9373"/>
                  </a:cubicBezTo>
                  <a:cubicBezTo>
                    <a:pt x="10942" y="9313"/>
                    <a:pt x="10942" y="9242"/>
                    <a:pt x="10954" y="9170"/>
                  </a:cubicBezTo>
                  <a:cubicBezTo>
                    <a:pt x="11002" y="8849"/>
                    <a:pt x="11085" y="8539"/>
                    <a:pt x="11168" y="8230"/>
                  </a:cubicBezTo>
                  <a:cubicBezTo>
                    <a:pt x="11204" y="8087"/>
                    <a:pt x="11228" y="7932"/>
                    <a:pt x="11264" y="7789"/>
                  </a:cubicBezTo>
                  <a:cubicBezTo>
                    <a:pt x="11275" y="7718"/>
                    <a:pt x="11299" y="7599"/>
                    <a:pt x="11383" y="7563"/>
                  </a:cubicBezTo>
                  <a:cubicBezTo>
                    <a:pt x="11400" y="7551"/>
                    <a:pt x="11418" y="7548"/>
                    <a:pt x="11436" y="7548"/>
                  </a:cubicBezTo>
                  <a:cubicBezTo>
                    <a:pt x="11454" y="7548"/>
                    <a:pt x="11472" y="7551"/>
                    <a:pt x="11490" y="7551"/>
                  </a:cubicBezTo>
                  <a:cubicBezTo>
                    <a:pt x="11583" y="7560"/>
                    <a:pt x="11676" y="7565"/>
                    <a:pt x="11768" y="7565"/>
                  </a:cubicBezTo>
                  <a:cubicBezTo>
                    <a:pt x="12027" y="7565"/>
                    <a:pt x="12282" y="7529"/>
                    <a:pt x="12537" y="7468"/>
                  </a:cubicBezTo>
                  <a:cubicBezTo>
                    <a:pt x="12942" y="7372"/>
                    <a:pt x="13347" y="7194"/>
                    <a:pt x="13669" y="6920"/>
                  </a:cubicBezTo>
                  <a:cubicBezTo>
                    <a:pt x="13716" y="6860"/>
                    <a:pt x="13776" y="6801"/>
                    <a:pt x="13823" y="6741"/>
                  </a:cubicBezTo>
                  <a:cubicBezTo>
                    <a:pt x="14347" y="6110"/>
                    <a:pt x="14966" y="4003"/>
                    <a:pt x="15955" y="2920"/>
                  </a:cubicBezTo>
                  <a:cubicBezTo>
                    <a:pt x="16419" y="2419"/>
                    <a:pt x="16324" y="1646"/>
                    <a:pt x="15740" y="1312"/>
                  </a:cubicBezTo>
                  <a:cubicBezTo>
                    <a:pt x="15192" y="1004"/>
                    <a:pt x="14501" y="750"/>
                    <a:pt x="13713" y="750"/>
                  </a:cubicBezTo>
                  <a:cubicBezTo>
                    <a:pt x="13133" y="750"/>
                    <a:pt x="12501" y="887"/>
                    <a:pt x="11835" y="1241"/>
                  </a:cubicBezTo>
                  <a:cubicBezTo>
                    <a:pt x="11412" y="1465"/>
                    <a:pt x="10994" y="1555"/>
                    <a:pt x="10579" y="1555"/>
                  </a:cubicBezTo>
                  <a:cubicBezTo>
                    <a:pt x="8857" y="1555"/>
                    <a:pt x="7191" y="1"/>
                    <a:pt x="5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3831125" y="1490200"/>
              <a:ext cx="140475" cy="432225"/>
            </a:xfrm>
            <a:custGeom>
              <a:avLst/>
              <a:gdLst/>
              <a:ahLst/>
              <a:cxnLst/>
              <a:rect l="l" t="t" r="r" b="b"/>
              <a:pathLst>
                <a:path w="5619" h="17289" extrusionOk="0">
                  <a:moveTo>
                    <a:pt x="2084" y="0"/>
                  </a:moveTo>
                  <a:lnTo>
                    <a:pt x="2084" y="12859"/>
                  </a:lnTo>
                  <a:cubicBezTo>
                    <a:pt x="2084" y="13585"/>
                    <a:pt x="1679" y="14264"/>
                    <a:pt x="1024" y="14562"/>
                  </a:cubicBezTo>
                  <a:cubicBezTo>
                    <a:pt x="762" y="14681"/>
                    <a:pt x="512" y="14824"/>
                    <a:pt x="274" y="15002"/>
                  </a:cubicBezTo>
                  <a:cubicBezTo>
                    <a:pt x="0" y="16526"/>
                    <a:pt x="750" y="17288"/>
                    <a:pt x="750" y="17288"/>
                  </a:cubicBezTo>
                  <a:cubicBezTo>
                    <a:pt x="1399" y="16967"/>
                    <a:pt x="2105" y="16806"/>
                    <a:pt x="2812" y="16806"/>
                  </a:cubicBezTo>
                  <a:cubicBezTo>
                    <a:pt x="3519" y="16806"/>
                    <a:pt x="4227" y="16967"/>
                    <a:pt x="4882" y="17288"/>
                  </a:cubicBezTo>
                  <a:cubicBezTo>
                    <a:pt x="4882" y="17288"/>
                    <a:pt x="4882" y="17288"/>
                    <a:pt x="4882" y="17288"/>
                  </a:cubicBezTo>
                  <a:cubicBezTo>
                    <a:pt x="4893" y="17288"/>
                    <a:pt x="5618" y="16515"/>
                    <a:pt x="5346" y="15002"/>
                  </a:cubicBezTo>
                  <a:cubicBezTo>
                    <a:pt x="5108" y="14824"/>
                    <a:pt x="4858" y="14681"/>
                    <a:pt x="4608" y="14562"/>
                  </a:cubicBezTo>
                  <a:cubicBezTo>
                    <a:pt x="3953" y="14252"/>
                    <a:pt x="3548" y="13585"/>
                    <a:pt x="3548" y="12859"/>
                  </a:cubicBezTo>
                  <a:lnTo>
                    <a:pt x="35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36113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8521" y="1"/>
                  </a:moveTo>
                  <a:cubicBezTo>
                    <a:pt x="8365" y="1"/>
                    <a:pt x="8205" y="43"/>
                    <a:pt x="8054" y="136"/>
                  </a:cubicBezTo>
                  <a:cubicBezTo>
                    <a:pt x="6518" y="1076"/>
                    <a:pt x="4197" y="2945"/>
                    <a:pt x="3196" y="6053"/>
                  </a:cubicBezTo>
                  <a:cubicBezTo>
                    <a:pt x="2899" y="6982"/>
                    <a:pt x="2530" y="7875"/>
                    <a:pt x="2006" y="8708"/>
                  </a:cubicBezTo>
                  <a:cubicBezTo>
                    <a:pt x="1708" y="9172"/>
                    <a:pt x="1399" y="9780"/>
                    <a:pt x="1160" y="10446"/>
                  </a:cubicBezTo>
                  <a:cubicBezTo>
                    <a:pt x="1" y="13819"/>
                    <a:pt x="2665" y="16650"/>
                    <a:pt x="5666" y="16650"/>
                  </a:cubicBezTo>
                  <a:cubicBezTo>
                    <a:pt x="6670" y="16650"/>
                    <a:pt x="7712" y="16333"/>
                    <a:pt x="8661" y="15614"/>
                  </a:cubicBezTo>
                  <a:cubicBezTo>
                    <a:pt x="9352" y="15090"/>
                    <a:pt x="10031" y="14375"/>
                    <a:pt x="10626" y="13411"/>
                  </a:cubicBezTo>
                  <a:cubicBezTo>
                    <a:pt x="11852" y="11423"/>
                    <a:pt x="11590" y="9303"/>
                    <a:pt x="10793" y="7208"/>
                  </a:cubicBezTo>
                  <a:cubicBezTo>
                    <a:pt x="10554" y="6589"/>
                    <a:pt x="10281" y="5982"/>
                    <a:pt x="10031" y="5362"/>
                  </a:cubicBezTo>
                  <a:cubicBezTo>
                    <a:pt x="9697" y="6672"/>
                    <a:pt x="8721" y="10137"/>
                    <a:pt x="7173" y="11827"/>
                  </a:cubicBezTo>
                  <a:cubicBezTo>
                    <a:pt x="7102" y="11911"/>
                    <a:pt x="6995" y="11958"/>
                    <a:pt x="6899" y="11958"/>
                  </a:cubicBezTo>
                  <a:cubicBezTo>
                    <a:pt x="6804" y="11958"/>
                    <a:pt x="6709" y="11923"/>
                    <a:pt x="6637" y="11863"/>
                  </a:cubicBezTo>
                  <a:cubicBezTo>
                    <a:pt x="6483" y="11720"/>
                    <a:pt x="6471" y="11482"/>
                    <a:pt x="6614" y="11315"/>
                  </a:cubicBezTo>
                  <a:cubicBezTo>
                    <a:pt x="7114" y="10756"/>
                    <a:pt x="7566" y="9970"/>
                    <a:pt x="7947" y="9125"/>
                  </a:cubicBezTo>
                  <a:lnTo>
                    <a:pt x="7947" y="9125"/>
                  </a:lnTo>
                  <a:cubicBezTo>
                    <a:pt x="7328" y="9446"/>
                    <a:pt x="6506" y="9756"/>
                    <a:pt x="5613" y="9756"/>
                  </a:cubicBezTo>
                  <a:lnTo>
                    <a:pt x="5506" y="9756"/>
                  </a:lnTo>
                  <a:cubicBezTo>
                    <a:pt x="5292" y="9744"/>
                    <a:pt x="5125" y="9577"/>
                    <a:pt x="5137" y="9363"/>
                  </a:cubicBezTo>
                  <a:cubicBezTo>
                    <a:pt x="5137" y="9149"/>
                    <a:pt x="5304" y="8994"/>
                    <a:pt x="5518" y="8994"/>
                  </a:cubicBezTo>
                  <a:cubicBezTo>
                    <a:pt x="5537" y="8994"/>
                    <a:pt x="5555" y="8994"/>
                    <a:pt x="5573" y="8994"/>
                  </a:cubicBezTo>
                  <a:cubicBezTo>
                    <a:pt x="6898" y="8994"/>
                    <a:pt x="8118" y="8157"/>
                    <a:pt x="8435" y="7934"/>
                  </a:cubicBezTo>
                  <a:cubicBezTo>
                    <a:pt x="8804" y="6934"/>
                    <a:pt x="9078" y="5970"/>
                    <a:pt x="9233" y="5362"/>
                  </a:cubicBezTo>
                  <a:lnTo>
                    <a:pt x="9233" y="5362"/>
                  </a:lnTo>
                  <a:cubicBezTo>
                    <a:pt x="8197" y="6041"/>
                    <a:pt x="6709" y="6886"/>
                    <a:pt x="5471" y="7065"/>
                  </a:cubicBezTo>
                  <a:cubicBezTo>
                    <a:pt x="5447" y="7077"/>
                    <a:pt x="5435" y="7077"/>
                    <a:pt x="5411" y="7077"/>
                  </a:cubicBezTo>
                  <a:cubicBezTo>
                    <a:pt x="5232" y="7077"/>
                    <a:pt x="5066" y="6934"/>
                    <a:pt x="5042" y="6744"/>
                  </a:cubicBezTo>
                  <a:cubicBezTo>
                    <a:pt x="5006" y="6541"/>
                    <a:pt x="5149" y="6351"/>
                    <a:pt x="5363" y="6315"/>
                  </a:cubicBezTo>
                  <a:cubicBezTo>
                    <a:pt x="5828" y="6243"/>
                    <a:pt x="6340" y="6065"/>
                    <a:pt x="6864" y="5827"/>
                  </a:cubicBezTo>
                  <a:cubicBezTo>
                    <a:pt x="6387" y="5696"/>
                    <a:pt x="5852" y="5470"/>
                    <a:pt x="5423" y="5089"/>
                  </a:cubicBezTo>
                  <a:cubicBezTo>
                    <a:pt x="5256" y="4946"/>
                    <a:pt x="5244" y="4708"/>
                    <a:pt x="5387" y="4553"/>
                  </a:cubicBezTo>
                  <a:cubicBezTo>
                    <a:pt x="5459" y="4468"/>
                    <a:pt x="5564" y="4422"/>
                    <a:pt x="5671" y="4422"/>
                  </a:cubicBezTo>
                  <a:cubicBezTo>
                    <a:pt x="5758" y="4422"/>
                    <a:pt x="5848" y="4453"/>
                    <a:pt x="5923" y="4517"/>
                  </a:cubicBezTo>
                  <a:cubicBezTo>
                    <a:pt x="6625" y="5124"/>
                    <a:pt x="7649" y="5231"/>
                    <a:pt x="7971" y="5255"/>
                  </a:cubicBezTo>
                  <a:cubicBezTo>
                    <a:pt x="8626" y="4874"/>
                    <a:pt x="9197" y="4481"/>
                    <a:pt x="9566" y="4207"/>
                  </a:cubicBezTo>
                  <a:cubicBezTo>
                    <a:pt x="9566" y="4207"/>
                    <a:pt x="9554" y="4196"/>
                    <a:pt x="9554" y="4184"/>
                  </a:cubicBezTo>
                  <a:cubicBezTo>
                    <a:pt x="9161" y="3112"/>
                    <a:pt x="9340" y="2088"/>
                    <a:pt x="9411" y="957"/>
                  </a:cubicBezTo>
                  <a:cubicBezTo>
                    <a:pt x="9448" y="407"/>
                    <a:pt x="9006" y="1"/>
                    <a:pt x="8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894525" y="1816025"/>
              <a:ext cx="296325" cy="416250"/>
            </a:xfrm>
            <a:custGeom>
              <a:avLst/>
              <a:gdLst/>
              <a:ahLst/>
              <a:cxnLst/>
              <a:rect l="l" t="t" r="r" b="b"/>
              <a:pathLst>
                <a:path w="11853" h="16650" extrusionOk="0">
                  <a:moveTo>
                    <a:pt x="3332" y="1"/>
                  </a:moveTo>
                  <a:cubicBezTo>
                    <a:pt x="2846" y="1"/>
                    <a:pt x="2405" y="407"/>
                    <a:pt x="2441" y="957"/>
                  </a:cubicBezTo>
                  <a:cubicBezTo>
                    <a:pt x="2513" y="2088"/>
                    <a:pt x="2691" y="3112"/>
                    <a:pt x="2298" y="4184"/>
                  </a:cubicBezTo>
                  <a:cubicBezTo>
                    <a:pt x="2298" y="4196"/>
                    <a:pt x="2286" y="4207"/>
                    <a:pt x="2286" y="4207"/>
                  </a:cubicBezTo>
                  <a:cubicBezTo>
                    <a:pt x="2655" y="4481"/>
                    <a:pt x="3227" y="4874"/>
                    <a:pt x="3882" y="5255"/>
                  </a:cubicBezTo>
                  <a:cubicBezTo>
                    <a:pt x="4203" y="5231"/>
                    <a:pt x="5227" y="5124"/>
                    <a:pt x="5930" y="4517"/>
                  </a:cubicBezTo>
                  <a:cubicBezTo>
                    <a:pt x="5999" y="4453"/>
                    <a:pt x="6088" y="4422"/>
                    <a:pt x="6177" y="4422"/>
                  </a:cubicBezTo>
                  <a:cubicBezTo>
                    <a:pt x="6286" y="4422"/>
                    <a:pt x="6393" y="4468"/>
                    <a:pt x="6465" y="4553"/>
                  </a:cubicBezTo>
                  <a:cubicBezTo>
                    <a:pt x="6608" y="4708"/>
                    <a:pt x="6596" y="4946"/>
                    <a:pt x="6430" y="5089"/>
                  </a:cubicBezTo>
                  <a:cubicBezTo>
                    <a:pt x="5989" y="5470"/>
                    <a:pt x="5465" y="5696"/>
                    <a:pt x="4989" y="5827"/>
                  </a:cubicBezTo>
                  <a:cubicBezTo>
                    <a:pt x="5513" y="6065"/>
                    <a:pt x="6025" y="6243"/>
                    <a:pt x="6489" y="6315"/>
                  </a:cubicBezTo>
                  <a:cubicBezTo>
                    <a:pt x="6704" y="6351"/>
                    <a:pt x="6846" y="6541"/>
                    <a:pt x="6811" y="6744"/>
                  </a:cubicBezTo>
                  <a:cubicBezTo>
                    <a:pt x="6787" y="6934"/>
                    <a:pt x="6620" y="7077"/>
                    <a:pt x="6442" y="7077"/>
                  </a:cubicBezTo>
                  <a:cubicBezTo>
                    <a:pt x="6418" y="7077"/>
                    <a:pt x="6394" y="7077"/>
                    <a:pt x="6382" y="7065"/>
                  </a:cubicBezTo>
                  <a:cubicBezTo>
                    <a:pt x="5144" y="6886"/>
                    <a:pt x="3656" y="6041"/>
                    <a:pt x="2620" y="5362"/>
                  </a:cubicBezTo>
                  <a:lnTo>
                    <a:pt x="2620" y="5362"/>
                  </a:lnTo>
                  <a:cubicBezTo>
                    <a:pt x="2775" y="5970"/>
                    <a:pt x="3048" y="6934"/>
                    <a:pt x="3417" y="7934"/>
                  </a:cubicBezTo>
                  <a:cubicBezTo>
                    <a:pt x="3723" y="8157"/>
                    <a:pt x="4943" y="8994"/>
                    <a:pt x="6267" y="8994"/>
                  </a:cubicBezTo>
                  <a:cubicBezTo>
                    <a:pt x="6286" y="8994"/>
                    <a:pt x="6304" y="8994"/>
                    <a:pt x="6323" y="8994"/>
                  </a:cubicBezTo>
                  <a:lnTo>
                    <a:pt x="6335" y="8994"/>
                  </a:lnTo>
                  <a:cubicBezTo>
                    <a:pt x="6537" y="8994"/>
                    <a:pt x="6716" y="9149"/>
                    <a:pt x="6716" y="9363"/>
                  </a:cubicBezTo>
                  <a:cubicBezTo>
                    <a:pt x="6727" y="9577"/>
                    <a:pt x="6561" y="9744"/>
                    <a:pt x="6346" y="9756"/>
                  </a:cubicBezTo>
                  <a:lnTo>
                    <a:pt x="6239" y="9756"/>
                  </a:lnTo>
                  <a:cubicBezTo>
                    <a:pt x="5346" y="9756"/>
                    <a:pt x="4525" y="9446"/>
                    <a:pt x="3906" y="9125"/>
                  </a:cubicBezTo>
                  <a:lnTo>
                    <a:pt x="3906" y="9125"/>
                  </a:lnTo>
                  <a:cubicBezTo>
                    <a:pt x="4287" y="9970"/>
                    <a:pt x="4727" y="10756"/>
                    <a:pt x="5239" y="11315"/>
                  </a:cubicBezTo>
                  <a:cubicBezTo>
                    <a:pt x="5382" y="11482"/>
                    <a:pt x="5370" y="11720"/>
                    <a:pt x="5215" y="11863"/>
                  </a:cubicBezTo>
                  <a:cubicBezTo>
                    <a:pt x="5144" y="11923"/>
                    <a:pt x="5049" y="11958"/>
                    <a:pt x="4953" y="11958"/>
                  </a:cubicBezTo>
                  <a:cubicBezTo>
                    <a:pt x="4846" y="11958"/>
                    <a:pt x="4751" y="11911"/>
                    <a:pt x="4668" y="11827"/>
                  </a:cubicBezTo>
                  <a:cubicBezTo>
                    <a:pt x="3132" y="10137"/>
                    <a:pt x="2155" y="6672"/>
                    <a:pt x="1822" y="5362"/>
                  </a:cubicBezTo>
                  <a:cubicBezTo>
                    <a:pt x="1560" y="5982"/>
                    <a:pt x="1298" y="6589"/>
                    <a:pt x="1060" y="7208"/>
                  </a:cubicBezTo>
                  <a:cubicBezTo>
                    <a:pt x="250" y="9303"/>
                    <a:pt x="0" y="11423"/>
                    <a:pt x="1227" y="13411"/>
                  </a:cubicBezTo>
                  <a:cubicBezTo>
                    <a:pt x="1822" y="14375"/>
                    <a:pt x="2489" y="15090"/>
                    <a:pt x="3191" y="15614"/>
                  </a:cubicBezTo>
                  <a:cubicBezTo>
                    <a:pt x="4140" y="16333"/>
                    <a:pt x="5182" y="16650"/>
                    <a:pt x="6186" y="16650"/>
                  </a:cubicBezTo>
                  <a:cubicBezTo>
                    <a:pt x="9188" y="16650"/>
                    <a:pt x="11852" y="13819"/>
                    <a:pt x="10692" y="10446"/>
                  </a:cubicBezTo>
                  <a:cubicBezTo>
                    <a:pt x="10454" y="9780"/>
                    <a:pt x="10145" y="9172"/>
                    <a:pt x="9847" y="8708"/>
                  </a:cubicBezTo>
                  <a:cubicBezTo>
                    <a:pt x="9323" y="7875"/>
                    <a:pt x="8954" y="6982"/>
                    <a:pt x="8656" y="6053"/>
                  </a:cubicBezTo>
                  <a:cubicBezTo>
                    <a:pt x="7656" y="2945"/>
                    <a:pt x="5334" y="1076"/>
                    <a:pt x="3798" y="136"/>
                  </a:cubicBezTo>
                  <a:cubicBezTo>
                    <a:pt x="3648" y="43"/>
                    <a:pt x="3488" y="1"/>
                    <a:pt x="33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3885900" y="1873275"/>
              <a:ext cx="158375" cy="171050"/>
            </a:xfrm>
            <a:custGeom>
              <a:avLst/>
              <a:gdLst/>
              <a:ahLst/>
              <a:cxnLst/>
              <a:rect l="l" t="t" r="r" b="b"/>
              <a:pathLst>
                <a:path w="6335" h="6842" extrusionOk="0">
                  <a:moveTo>
                    <a:pt x="2167" y="1"/>
                  </a:moveTo>
                  <a:lnTo>
                    <a:pt x="1441" y="203"/>
                  </a:lnTo>
                  <a:lnTo>
                    <a:pt x="1548" y="608"/>
                  </a:lnTo>
                  <a:lnTo>
                    <a:pt x="1238" y="358"/>
                  </a:lnTo>
                  <a:cubicBezTo>
                    <a:pt x="1180" y="313"/>
                    <a:pt x="1110" y="292"/>
                    <a:pt x="1040" y="292"/>
                  </a:cubicBezTo>
                  <a:cubicBezTo>
                    <a:pt x="924" y="292"/>
                    <a:pt x="809" y="349"/>
                    <a:pt x="750" y="453"/>
                  </a:cubicBezTo>
                  <a:cubicBezTo>
                    <a:pt x="655" y="596"/>
                    <a:pt x="691" y="786"/>
                    <a:pt x="822" y="882"/>
                  </a:cubicBezTo>
                  <a:lnTo>
                    <a:pt x="917" y="965"/>
                  </a:lnTo>
                  <a:cubicBezTo>
                    <a:pt x="1000" y="1036"/>
                    <a:pt x="1048" y="1144"/>
                    <a:pt x="1036" y="1263"/>
                  </a:cubicBezTo>
                  <a:lnTo>
                    <a:pt x="1000" y="1620"/>
                  </a:lnTo>
                  <a:lnTo>
                    <a:pt x="965" y="2037"/>
                  </a:lnTo>
                  <a:lnTo>
                    <a:pt x="655" y="1679"/>
                  </a:lnTo>
                  <a:cubicBezTo>
                    <a:pt x="589" y="1602"/>
                    <a:pt x="497" y="1563"/>
                    <a:pt x="405" y="1563"/>
                  </a:cubicBezTo>
                  <a:cubicBezTo>
                    <a:pt x="313" y="1563"/>
                    <a:pt x="220" y="1602"/>
                    <a:pt x="155" y="1679"/>
                  </a:cubicBezTo>
                  <a:lnTo>
                    <a:pt x="107" y="1727"/>
                  </a:lnTo>
                  <a:cubicBezTo>
                    <a:pt x="24" y="1822"/>
                    <a:pt x="0" y="1953"/>
                    <a:pt x="48" y="2072"/>
                  </a:cubicBezTo>
                  <a:cubicBezTo>
                    <a:pt x="203" y="2489"/>
                    <a:pt x="572" y="3537"/>
                    <a:pt x="619" y="4203"/>
                  </a:cubicBezTo>
                  <a:cubicBezTo>
                    <a:pt x="679" y="4874"/>
                    <a:pt x="1388" y="6842"/>
                    <a:pt x="3799" y="6842"/>
                  </a:cubicBezTo>
                  <a:cubicBezTo>
                    <a:pt x="4256" y="6842"/>
                    <a:pt x="4773" y="6771"/>
                    <a:pt x="5358" y="6609"/>
                  </a:cubicBezTo>
                  <a:cubicBezTo>
                    <a:pt x="5977" y="6430"/>
                    <a:pt x="6334" y="5787"/>
                    <a:pt x="6191" y="5168"/>
                  </a:cubicBezTo>
                  <a:cubicBezTo>
                    <a:pt x="5989" y="4346"/>
                    <a:pt x="5620" y="3275"/>
                    <a:pt x="4917" y="2739"/>
                  </a:cubicBezTo>
                  <a:cubicBezTo>
                    <a:pt x="3703" y="1798"/>
                    <a:pt x="3620" y="1608"/>
                    <a:pt x="3620" y="1608"/>
                  </a:cubicBezTo>
                  <a:lnTo>
                    <a:pt x="3846" y="1536"/>
                  </a:lnTo>
                  <a:cubicBezTo>
                    <a:pt x="4024" y="1489"/>
                    <a:pt x="4132" y="1298"/>
                    <a:pt x="4084" y="1132"/>
                  </a:cubicBezTo>
                  <a:lnTo>
                    <a:pt x="3965" y="727"/>
                  </a:lnTo>
                  <a:cubicBezTo>
                    <a:pt x="3926" y="582"/>
                    <a:pt x="3801" y="484"/>
                    <a:pt x="3660" y="484"/>
                  </a:cubicBezTo>
                  <a:cubicBezTo>
                    <a:pt x="3627" y="484"/>
                    <a:pt x="3594" y="489"/>
                    <a:pt x="3560" y="501"/>
                  </a:cubicBezTo>
                  <a:lnTo>
                    <a:pt x="3393" y="548"/>
                  </a:lnTo>
                  <a:cubicBezTo>
                    <a:pt x="3367" y="554"/>
                    <a:pt x="3339" y="557"/>
                    <a:pt x="3312" y="557"/>
                  </a:cubicBezTo>
                  <a:cubicBezTo>
                    <a:pt x="3229" y="557"/>
                    <a:pt x="3146" y="530"/>
                    <a:pt x="3084" y="477"/>
                  </a:cubicBezTo>
                  <a:lnTo>
                    <a:pt x="2917" y="334"/>
                  </a:lnTo>
                  <a:cubicBezTo>
                    <a:pt x="2847" y="282"/>
                    <a:pt x="2771" y="248"/>
                    <a:pt x="2693" y="248"/>
                  </a:cubicBezTo>
                  <a:cubicBezTo>
                    <a:pt x="2665" y="248"/>
                    <a:pt x="2636" y="253"/>
                    <a:pt x="2608" y="263"/>
                  </a:cubicBezTo>
                  <a:lnTo>
                    <a:pt x="2262" y="358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643000" y="2580575"/>
              <a:ext cx="509625" cy="402700"/>
            </a:xfrm>
            <a:custGeom>
              <a:avLst/>
              <a:gdLst/>
              <a:ahLst/>
              <a:cxnLst/>
              <a:rect l="l" t="t" r="r" b="b"/>
              <a:pathLst>
                <a:path w="20385" h="16108" extrusionOk="0">
                  <a:moveTo>
                    <a:pt x="4942" y="3772"/>
                  </a:moveTo>
                  <a:cubicBezTo>
                    <a:pt x="4942" y="3772"/>
                    <a:pt x="5037" y="3855"/>
                    <a:pt x="5168" y="4022"/>
                  </a:cubicBezTo>
                  <a:cubicBezTo>
                    <a:pt x="5096" y="3951"/>
                    <a:pt x="5013" y="3867"/>
                    <a:pt x="4942" y="3772"/>
                  </a:cubicBezTo>
                  <a:close/>
                  <a:moveTo>
                    <a:pt x="16806" y="1"/>
                  </a:moveTo>
                  <a:cubicBezTo>
                    <a:pt x="16626" y="1"/>
                    <a:pt x="16440" y="30"/>
                    <a:pt x="16253" y="93"/>
                  </a:cubicBezTo>
                  <a:cubicBezTo>
                    <a:pt x="15431" y="367"/>
                    <a:pt x="15098" y="1022"/>
                    <a:pt x="15098" y="1022"/>
                  </a:cubicBezTo>
                  <a:cubicBezTo>
                    <a:pt x="14746" y="717"/>
                    <a:pt x="14354" y="611"/>
                    <a:pt x="13978" y="611"/>
                  </a:cubicBezTo>
                  <a:cubicBezTo>
                    <a:pt x="13119" y="611"/>
                    <a:pt x="12347" y="1165"/>
                    <a:pt x="12347" y="1165"/>
                  </a:cubicBezTo>
                  <a:cubicBezTo>
                    <a:pt x="12038" y="893"/>
                    <a:pt x="11692" y="801"/>
                    <a:pt x="11366" y="801"/>
                  </a:cubicBezTo>
                  <a:cubicBezTo>
                    <a:pt x="10677" y="801"/>
                    <a:pt x="10073" y="1212"/>
                    <a:pt x="10073" y="1212"/>
                  </a:cubicBezTo>
                  <a:cubicBezTo>
                    <a:pt x="9827" y="863"/>
                    <a:pt x="9527" y="747"/>
                    <a:pt x="9236" y="747"/>
                  </a:cubicBezTo>
                  <a:cubicBezTo>
                    <a:pt x="8654" y="747"/>
                    <a:pt x="8109" y="1212"/>
                    <a:pt x="8109" y="1212"/>
                  </a:cubicBezTo>
                  <a:cubicBezTo>
                    <a:pt x="7834" y="786"/>
                    <a:pt x="7472" y="666"/>
                    <a:pt x="7152" y="666"/>
                  </a:cubicBezTo>
                  <a:cubicBezTo>
                    <a:pt x="6739" y="666"/>
                    <a:pt x="6394" y="867"/>
                    <a:pt x="6394" y="867"/>
                  </a:cubicBezTo>
                  <a:cubicBezTo>
                    <a:pt x="5731" y="334"/>
                    <a:pt x="5148" y="138"/>
                    <a:pt x="4651" y="138"/>
                  </a:cubicBezTo>
                  <a:cubicBezTo>
                    <a:pt x="3284" y="138"/>
                    <a:pt x="2560" y="1617"/>
                    <a:pt x="2560" y="1617"/>
                  </a:cubicBezTo>
                  <a:cubicBezTo>
                    <a:pt x="1" y="2736"/>
                    <a:pt x="1787" y="4927"/>
                    <a:pt x="1787" y="4927"/>
                  </a:cubicBezTo>
                  <a:cubicBezTo>
                    <a:pt x="775" y="6379"/>
                    <a:pt x="2346" y="7380"/>
                    <a:pt x="2346" y="7380"/>
                  </a:cubicBezTo>
                  <a:cubicBezTo>
                    <a:pt x="2084" y="9023"/>
                    <a:pt x="4049" y="9463"/>
                    <a:pt x="4049" y="9463"/>
                  </a:cubicBezTo>
                  <a:cubicBezTo>
                    <a:pt x="3906" y="10059"/>
                    <a:pt x="4501" y="10725"/>
                    <a:pt x="4501" y="10725"/>
                  </a:cubicBezTo>
                  <a:cubicBezTo>
                    <a:pt x="4669" y="10830"/>
                    <a:pt x="4813" y="10875"/>
                    <a:pt x="4937" y="10875"/>
                  </a:cubicBezTo>
                  <a:cubicBezTo>
                    <a:pt x="5375" y="10875"/>
                    <a:pt x="5558" y="10305"/>
                    <a:pt x="5632" y="9785"/>
                  </a:cubicBezTo>
                  <a:cubicBezTo>
                    <a:pt x="5477" y="9332"/>
                    <a:pt x="5692" y="8939"/>
                    <a:pt x="5692" y="8939"/>
                  </a:cubicBezTo>
                  <a:cubicBezTo>
                    <a:pt x="6811" y="7820"/>
                    <a:pt x="5728" y="6225"/>
                    <a:pt x="5728" y="6225"/>
                  </a:cubicBezTo>
                  <a:cubicBezTo>
                    <a:pt x="5906" y="5189"/>
                    <a:pt x="5454" y="4403"/>
                    <a:pt x="5168" y="4022"/>
                  </a:cubicBezTo>
                  <a:lnTo>
                    <a:pt x="5168" y="4022"/>
                  </a:lnTo>
                  <a:cubicBezTo>
                    <a:pt x="5599" y="4469"/>
                    <a:pt x="6022" y="4617"/>
                    <a:pt x="6392" y="4617"/>
                  </a:cubicBezTo>
                  <a:cubicBezTo>
                    <a:pt x="7105" y="4617"/>
                    <a:pt x="7621" y="4070"/>
                    <a:pt x="7621" y="4070"/>
                  </a:cubicBezTo>
                  <a:cubicBezTo>
                    <a:pt x="7933" y="4523"/>
                    <a:pt x="8427" y="4650"/>
                    <a:pt x="8885" y="4650"/>
                  </a:cubicBezTo>
                  <a:cubicBezTo>
                    <a:pt x="9474" y="4650"/>
                    <a:pt x="10002" y="4439"/>
                    <a:pt x="10002" y="4439"/>
                  </a:cubicBezTo>
                  <a:cubicBezTo>
                    <a:pt x="10454" y="4700"/>
                    <a:pt x="10862" y="4797"/>
                    <a:pt x="11218" y="4797"/>
                  </a:cubicBezTo>
                  <a:cubicBezTo>
                    <a:pt x="12240" y="4797"/>
                    <a:pt x="12836" y="3998"/>
                    <a:pt x="12836" y="3998"/>
                  </a:cubicBezTo>
                  <a:cubicBezTo>
                    <a:pt x="13243" y="4275"/>
                    <a:pt x="13622" y="4380"/>
                    <a:pt x="13961" y="4380"/>
                  </a:cubicBezTo>
                  <a:cubicBezTo>
                    <a:pt x="15037" y="4380"/>
                    <a:pt x="15724" y="3327"/>
                    <a:pt x="15729" y="3320"/>
                  </a:cubicBezTo>
                  <a:lnTo>
                    <a:pt x="15729" y="3320"/>
                  </a:lnTo>
                  <a:cubicBezTo>
                    <a:pt x="14955" y="4510"/>
                    <a:pt x="15991" y="6034"/>
                    <a:pt x="15991" y="6034"/>
                  </a:cubicBezTo>
                  <a:cubicBezTo>
                    <a:pt x="15431" y="6415"/>
                    <a:pt x="15729" y="7415"/>
                    <a:pt x="15729" y="7415"/>
                  </a:cubicBezTo>
                  <a:cubicBezTo>
                    <a:pt x="15659" y="7407"/>
                    <a:pt x="15593" y="7403"/>
                    <a:pt x="15529" y="7403"/>
                  </a:cubicBezTo>
                  <a:cubicBezTo>
                    <a:pt x="14466" y="7403"/>
                    <a:pt x="14169" y="8463"/>
                    <a:pt x="14169" y="8463"/>
                  </a:cubicBezTo>
                  <a:cubicBezTo>
                    <a:pt x="13885" y="8268"/>
                    <a:pt x="13615" y="8192"/>
                    <a:pt x="13366" y="8192"/>
                  </a:cubicBezTo>
                  <a:cubicBezTo>
                    <a:pt x="12477" y="8192"/>
                    <a:pt x="11859" y="9166"/>
                    <a:pt x="11859" y="9166"/>
                  </a:cubicBezTo>
                  <a:cubicBezTo>
                    <a:pt x="8478" y="9273"/>
                    <a:pt x="9407" y="12071"/>
                    <a:pt x="9407" y="12071"/>
                  </a:cubicBezTo>
                  <a:cubicBezTo>
                    <a:pt x="9299" y="12237"/>
                    <a:pt x="9228" y="12404"/>
                    <a:pt x="9168" y="12559"/>
                  </a:cubicBezTo>
                  <a:cubicBezTo>
                    <a:pt x="8668" y="13999"/>
                    <a:pt x="10157" y="14488"/>
                    <a:pt x="10157" y="14488"/>
                  </a:cubicBezTo>
                  <a:cubicBezTo>
                    <a:pt x="10157" y="14488"/>
                    <a:pt x="9823" y="15821"/>
                    <a:pt x="10931" y="16083"/>
                  </a:cubicBezTo>
                  <a:cubicBezTo>
                    <a:pt x="11001" y="16100"/>
                    <a:pt x="11067" y="16107"/>
                    <a:pt x="11129" y="16107"/>
                  </a:cubicBezTo>
                  <a:cubicBezTo>
                    <a:pt x="12045" y="16107"/>
                    <a:pt x="12014" y="14404"/>
                    <a:pt x="12014" y="14404"/>
                  </a:cubicBezTo>
                  <a:cubicBezTo>
                    <a:pt x="13347" y="13511"/>
                    <a:pt x="12538" y="12142"/>
                    <a:pt x="12538" y="12142"/>
                  </a:cubicBezTo>
                  <a:lnTo>
                    <a:pt x="12538" y="12142"/>
                  </a:lnTo>
                  <a:cubicBezTo>
                    <a:pt x="12622" y="12147"/>
                    <a:pt x="12703" y="12150"/>
                    <a:pt x="12783" y="12150"/>
                  </a:cubicBezTo>
                  <a:cubicBezTo>
                    <a:pt x="14323" y="12150"/>
                    <a:pt x="15098" y="11213"/>
                    <a:pt x="15098" y="11213"/>
                  </a:cubicBezTo>
                  <a:cubicBezTo>
                    <a:pt x="15243" y="11227"/>
                    <a:pt x="15380" y="11233"/>
                    <a:pt x="15510" y="11233"/>
                  </a:cubicBezTo>
                  <a:cubicBezTo>
                    <a:pt x="17964" y="11233"/>
                    <a:pt x="17931" y="9011"/>
                    <a:pt x="17931" y="9011"/>
                  </a:cubicBezTo>
                  <a:cubicBezTo>
                    <a:pt x="20265" y="7903"/>
                    <a:pt x="18967" y="5701"/>
                    <a:pt x="18967" y="5701"/>
                  </a:cubicBezTo>
                  <a:cubicBezTo>
                    <a:pt x="20384" y="3998"/>
                    <a:pt x="18301" y="2653"/>
                    <a:pt x="18301" y="2653"/>
                  </a:cubicBezTo>
                  <a:cubicBezTo>
                    <a:pt x="18312" y="2641"/>
                    <a:pt x="18312" y="2629"/>
                    <a:pt x="18324" y="2605"/>
                  </a:cubicBezTo>
                  <a:cubicBezTo>
                    <a:pt x="19001" y="1398"/>
                    <a:pt x="18050" y="1"/>
                    <a:pt x="16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1"/>
          <p:cNvSpPr/>
          <p:nvPr/>
        </p:nvSpPr>
        <p:spPr>
          <a:xfrm>
            <a:off x="4448988" y="154315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4296588" y="2409300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4631388" y="2559163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4259088" y="3364131"/>
            <a:ext cx="189900" cy="1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715100" y="115540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80063" y="1735275"/>
            <a:ext cx="1226324" cy="274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IA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VT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OR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AL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SC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Ranking Death Rates</a:t>
            </a:r>
            <a:endParaRPr dirty="0"/>
          </a:p>
        </p:txBody>
      </p:sp>
      <p:sp>
        <p:nvSpPr>
          <p:cNvPr id="626" name="Google Shape;626;p41"/>
          <p:cNvSpPr txBox="1"/>
          <p:nvPr/>
        </p:nvSpPr>
        <p:spPr>
          <a:xfrm>
            <a:off x="6034325" y="1150253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5670269" y="1733050"/>
            <a:ext cx="1172847" cy="2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Top States: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RI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MI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NH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WV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IA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8155350" y="43069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1"/>
          <p:cNvSpPr/>
          <p:nvPr/>
        </p:nvSpPr>
        <p:spPr>
          <a:xfrm>
            <a:off x="664250" y="763853"/>
            <a:ext cx="386400" cy="3864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9AD6A-0FD3-3849-8001-3C74E00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0219" y="1800025"/>
            <a:ext cx="996749" cy="270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12563-FB7F-284A-974C-20946941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27037" y="1800025"/>
            <a:ext cx="996744" cy="27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8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Death Count Evolution</a:t>
            </a:r>
            <a:endParaRPr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6AFD59A-C06A-9040-8574-8035EC96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6" y="1841171"/>
            <a:ext cx="3597494" cy="2398329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CC7C1A8-408E-A047-A8FE-CA6B2B08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28" y="1841171"/>
            <a:ext cx="3597494" cy="2398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Death Rate Evolution</a:t>
            </a:r>
            <a:endParaRPr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Neurological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Epilepsy</a:t>
            </a:r>
            <a:endParaRPr sz="20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20C7970-4AA6-2F4A-B375-968FCBDD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02" y="1841171"/>
            <a:ext cx="3597495" cy="239833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C54CCE4-913A-C140-B675-E3DD32FE9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03" y="1841171"/>
            <a:ext cx="3598343" cy="239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Is there a correlation between epileptic and neurological mortality?</a:t>
            </a:r>
            <a:endParaRPr sz="2000" dirty="0"/>
          </a:p>
        </p:txBody>
      </p:sp>
      <p:sp>
        <p:nvSpPr>
          <p:cNvPr id="659" name="Google Shape;659;p43"/>
          <p:cNvSpPr txBox="1"/>
          <p:nvPr/>
        </p:nvSpPr>
        <p:spPr>
          <a:xfrm>
            <a:off x="1446250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Average Death Counts</a:t>
            </a:r>
            <a:endParaRPr sz="18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5448675" y="1218150"/>
            <a:ext cx="2394600" cy="48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rPr>
              <a:t>Average Death Rates</a:t>
            </a:r>
            <a:endParaRPr sz="1800" dirty="0">
              <a:solidFill>
                <a:schemeClr val="accent3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80" name="Google Shape;680;p43"/>
          <p:cNvSpPr/>
          <p:nvPr/>
        </p:nvSpPr>
        <p:spPr>
          <a:xfrm>
            <a:off x="7843275" y="4239500"/>
            <a:ext cx="531900" cy="5319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8428700" y="3891625"/>
            <a:ext cx="274200" cy="274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BF9E270-303F-E246-8202-D3E08AE1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78" y="1840604"/>
            <a:ext cx="3598344" cy="239889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8581EBD-993E-C24C-9E6E-64A35F15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03" y="1840604"/>
            <a:ext cx="3598344" cy="23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3"/>
          <p:cNvSpPr txBox="1">
            <a:spLocks noGrp="1"/>
          </p:cNvSpPr>
          <p:nvPr>
            <p:ph type="title"/>
          </p:nvPr>
        </p:nvSpPr>
        <p:spPr>
          <a:xfrm>
            <a:off x="715100" y="502675"/>
            <a:ext cx="7713600" cy="4908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frequency of mortality cases</a:t>
            </a:r>
            <a:endParaRPr dirty="0"/>
          </a:p>
        </p:txBody>
      </p:sp>
      <p:pic>
        <p:nvPicPr>
          <p:cNvPr id="1016" name="Google Shape;10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25" y="1135500"/>
            <a:ext cx="3382200" cy="3382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7" name="Google Shape;1017;p53"/>
          <p:cNvSpPr/>
          <p:nvPr/>
        </p:nvSpPr>
        <p:spPr>
          <a:xfrm>
            <a:off x="228889" y="1135508"/>
            <a:ext cx="609300" cy="609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3"/>
          <p:cNvSpPr/>
          <p:nvPr/>
        </p:nvSpPr>
        <p:spPr>
          <a:xfrm>
            <a:off x="715102" y="745200"/>
            <a:ext cx="390300" cy="39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CFB0589D-B9FD-7C4E-86C7-64821C2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5" y="1627151"/>
            <a:ext cx="3598346" cy="2398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pilepsy and Other Seizure Brain Disorders by Slidesgo">
  <a:themeElements>
    <a:clrScheme name="Simple Light">
      <a:dk1>
        <a:srgbClr val="5A4275"/>
      </a:dk1>
      <a:lt1>
        <a:srgbClr val="D4BAFC"/>
      </a:lt1>
      <a:dk2>
        <a:srgbClr val="7352B3"/>
      </a:dk2>
      <a:lt2>
        <a:srgbClr val="977CCA"/>
      </a:lt2>
      <a:accent1>
        <a:srgbClr val="B19ED5"/>
      </a:accent1>
      <a:accent2>
        <a:srgbClr val="D1C7E6"/>
      </a:accent2>
      <a:accent3>
        <a:srgbClr val="EBDEFC"/>
      </a:accent3>
      <a:accent4>
        <a:srgbClr val="FFFFFF"/>
      </a:accent4>
      <a:accent5>
        <a:srgbClr val="FFFFFF"/>
      </a:accent5>
      <a:accent6>
        <a:srgbClr val="FFFFFF"/>
      </a:accent6>
      <a:hlink>
        <a:srgbClr val="5A42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300</Words>
  <Application>Microsoft Macintosh PowerPoint</Application>
  <PresentationFormat>On-screen Show (16:9)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Advent Pro</vt:lpstr>
      <vt:lpstr>Arial</vt:lpstr>
      <vt:lpstr>Anton</vt:lpstr>
      <vt:lpstr>Epilepsy and Other Seizure Brain Disorders by Slidesgo</vt:lpstr>
      <vt:lpstr>An Analysis of Epilepsy and Neurological Mortality</vt:lpstr>
      <vt:lpstr>Background</vt:lpstr>
      <vt:lpstr> Data Source: CDC Wonder </vt:lpstr>
      <vt:lpstr>Ranking Death Counts</vt:lpstr>
      <vt:lpstr>Ranking Death Rates</vt:lpstr>
      <vt:lpstr>Average Death Count Evolution</vt:lpstr>
      <vt:lpstr>Average Death Rate Evolution</vt:lpstr>
      <vt:lpstr>Is there a correlation between epileptic and neurological mortality?</vt:lpstr>
      <vt:lpstr>Average frequency of mortality cases</vt:lpstr>
      <vt:lpstr>Future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Epilepsy and Neurological Mortality</dc:title>
  <cp:lastModifiedBy>Irving Alberto Gonzalez</cp:lastModifiedBy>
  <cp:revision>12</cp:revision>
  <dcterms:modified xsi:type="dcterms:W3CDTF">2022-05-04T06:37:37Z</dcterms:modified>
</cp:coreProperties>
</file>