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D8B18C8-3BAE-45EF-8437-29E89905EB82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Seção sem Título" id="{308BD03C-5B85-4F6C-B746-5F44138CF8BD}">
          <p14:sldIdLst>
            <p14:sldId id="266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go teles" initials="it" lastIdx="1" clrIdx="0">
    <p:extLst>
      <p:ext uri="{19B8F6BF-5375-455C-9EA6-DF929625EA0E}">
        <p15:presenceInfo xmlns:p15="http://schemas.microsoft.com/office/powerpoint/2012/main" userId="1695390d8d727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go teles" userId="1695390d8d727d6c" providerId="LiveId" clId="{25B31A80-3DD4-48E2-BB51-4FA7C662A010}"/>
    <pc:docChg chg="custSel addSld delSld modSld">
      <pc:chgData name="iago teles" userId="1695390d8d727d6c" providerId="LiveId" clId="{25B31A80-3DD4-48E2-BB51-4FA7C662A010}" dt="2025-02-03T16:38:24.834" v="135" actId="207"/>
      <pc:docMkLst>
        <pc:docMk/>
      </pc:docMkLst>
      <pc:sldChg chg="modSp">
        <pc:chgData name="iago teles" userId="1695390d8d727d6c" providerId="LiveId" clId="{25B31A80-3DD4-48E2-BB51-4FA7C662A010}" dt="2025-02-03T16:33:34.593" v="0" actId="1076"/>
        <pc:sldMkLst>
          <pc:docMk/>
          <pc:sldMk cId="2165191986" sldId="261"/>
        </pc:sldMkLst>
        <pc:spChg chg="mod">
          <ac:chgData name="iago teles" userId="1695390d8d727d6c" providerId="LiveId" clId="{25B31A80-3DD4-48E2-BB51-4FA7C662A010}" dt="2025-02-03T16:33:34.593" v="0" actId="1076"/>
          <ac:spMkLst>
            <pc:docMk/>
            <pc:sldMk cId="2165191986" sldId="261"/>
            <ac:spMk id="4" creationId="{0FF02BEC-7F72-484F-BBB7-E91DB0CCBAB1}"/>
          </ac:spMkLst>
        </pc:spChg>
      </pc:sldChg>
      <pc:sldChg chg="addSp delSp modSp add">
        <pc:chgData name="iago teles" userId="1695390d8d727d6c" providerId="LiveId" clId="{25B31A80-3DD4-48E2-BB51-4FA7C662A010}" dt="2025-02-03T16:35:19.472" v="31"/>
        <pc:sldMkLst>
          <pc:docMk/>
          <pc:sldMk cId="1719320405" sldId="262"/>
        </pc:sldMkLst>
        <pc:spChg chg="mod">
          <ac:chgData name="iago teles" userId="1695390d8d727d6c" providerId="LiveId" clId="{25B31A80-3DD4-48E2-BB51-4FA7C662A010}" dt="2025-02-03T16:33:55.996" v="11" actId="20577"/>
          <ac:spMkLst>
            <pc:docMk/>
            <pc:sldMk cId="1719320405" sldId="262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4:57.455" v="29" actId="20577"/>
          <ac:spMkLst>
            <pc:docMk/>
            <pc:sldMk cId="1719320405" sldId="262"/>
            <ac:spMk id="4" creationId="{0FF02BEC-7F72-484F-BBB7-E91DB0CCBAB1}"/>
          </ac:spMkLst>
        </pc:spChg>
        <pc:spChg chg="add del">
          <ac:chgData name="iago teles" userId="1695390d8d727d6c" providerId="LiveId" clId="{25B31A80-3DD4-48E2-BB51-4FA7C662A010}" dt="2025-02-03T16:35:19.472" v="31"/>
          <ac:spMkLst>
            <pc:docMk/>
            <pc:sldMk cId="1719320405" sldId="262"/>
            <ac:spMk id="5" creationId="{A2A87024-64FD-4A32-8B5C-BA7088AB429B}"/>
          </ac:spMkLst>
        </pc:spChg>
        <pc:picChg chg="del">
          <ac:chgData name="iago teles" userId="1695390d8d727d6c" providerId="LiveId" clId="{25B31A80-3DD4-48E2-BB51-4FA7C662A010}" dt="2025-02-03T16:34:07.020" v="12" actId="478"/>
          <ac:picMkLst>
            <pc:docMk/>
            <pc:sldMk cId="1719320405" sldId="262"/>
            <ac:picMk id="3" creationId="{272EEA4D-92CA-4DE3-BD5D-04DD103F0863}"/>
          </ac:picMkLst>
        </pc:picChg>
        <pc:picChg chg="add mod">
          <ac:chgData name="iago teles" userId="1695390d8d727d6c" providerId="LiveId" clId="{25B31A80-3DD4-48E2-BB51-4FA7C662A010}" dt="2025-02-03T16:34:27.256" v="17" actId="14100"/>
          <ac:picMkLst>
            <pc:docMk/>
            <pc:sldMk cId="1719320405" sldId="262"/>
            <ac:picMk id="6146" creationId="{6E0759BF-C5EC-419E-8EEB-A3A28D341CBF}"/>
          </ac:picMkLst>
        </pc:picChg>
      </pc:sldChg>
      <pc:sldChg chg="addSp delSp modSp add">
        <pc:chgData name="iago teles" userId="1695390d8d727d6c" providerId="LiveId" clId="{25B31A80-3DD4-48E2-BB51-4FA7C662A010}" dt="2025-02-03T16:35:50.265" v="69" actId="1076"/>
        <pc:sldMkLst>
          <pc:docMk/>
          <pc:sldMk cId="2890127190" sldId="263"/>
        </pc:sldMkLst>
        <pc:spChg chg="mod">
          <ac:chgData name="iago teles" userId="1695390d8d727d6c" providerId="LiveId" clId="{25B31A80-3DD4-48E2-BB51-4FA7C662A010}" dt="2025-02-03T16:35:27.548" v="62" actId="20577"/>
          <ac:spMkLst>
            <pc:docMk/>
            <pc:sldMk cId="2890127190" sldId="263"/>
            <ac:spMk id="2" creationId="{9894A542-2237-4F2D-9A6E-765E0E226067}"/>
          </ac:spMkLst>
        </pc:spChg>
        <pc:spChg chg="del">
          <ac:chgData name="iago teles" userId="1695390d8d727d6c" providerId="LiveId" clId="{25B31A80-3DD4-48E2-BB51-4FA7C662A010}" dt="2025-02-03T16:35:44.333" v="67" actId="478"/>
          <ac:spMkLst>
            <pc:docMk/>
            <pc:sldMk cId="2890127190" sldId="263"/>
            <ac:spMk id="4" creationId="{0FF02BEC-7F72-484F-BBB7-E91DB0CCBAB1}"/>
          </ac:spMkLst>
        </pc:spChg>
        <pc:picChg chg="del">
          <ac:chgData name="iago teles" userId="1695390d8d727d6c" providerId="LiveId" clId="{25B31A80-3DD4-48E2-BB51-4FA7C662A010}" dt="2025-02-03T16:35:34.970" v="63" actId="478"/>
          <ac:picMkLst>
            <pc:docMk/>
            <pc:sldMk cId="2890127190" sldId="263"/>
            <ac:picMk id="6146" creationId="{6E0759BF-C5EC-419E-8EEB-A3A28D341CBF}"/>
          </ac:picMkLst>
        </pc:picChg>
        <pc:picChg chg="add mod">
          <ac:chgData name="iago teles" userId="1695390d8d727d6c" providerId="LiveId" clId="{25B31A80-3DD4-48E2-BB51-4FA7C662A010}" dt="2025-02-03T16:35:50.265" v="69" actId="1076"/>
          <ac:picMkLst>
            <pc:docMk/>
            <pc:sldMk cId="2890127190" sldId="263"/>
            <ac:picMk id="7170" creationId="{A420206C-141B-4E26-84DE-03B38C7E141B}"/>
          </ac:picMkLst>
        </pc:picChg>
      </pc:sldChg>
      <pc:sldChg chg="addSp delSp modSp add">
        <pc:chgData name="iago teles" userId="1695390d8d727d6c" providerId="LiveId" clId="{25B31A80-3DD4-48E2-BB51-4FA7C662A010}" dt="2025-02-03T16:38:24.834" v="135" actId="207"/>
        <pc:sldMkLst>
          <pc:docMk/>
          <pc:sldMk cId="1834492594" sldId="264"/>
        </pc:sldMkLst>
        <pc:spChg chg="mod">
          <ac:chgData name="iago teles" userId="1695390d8d727d6c" providerId="LiveId" clId="{25B31A80-3DD4-48E2-BB51-4FA7C662A010}" dt="2025-02-03T16:36:50.991" v="106" actId="20577"/>
          <ac:spMkLst>
            <pc:docMk/>
            <pc:sldMk cId="1834492594" sldId="264"/>
            <ac:spMk id="2" creationId="{9894A542-2237-4F2D-9A6E-765E0E226067}"/>
          </ac:spMkLst>
        </pc:spChg>
        <pc:spChg chg="add mod">
          <ac:chgData name="iago teles" userId="1695390d8d727d6c" providerId="LiveId" clId="{25B31A80-3DD4-48E2-BB51-4FA7C662A010}" dt="2025-02-03T16:38:24.834" v="135" actId="207"/>
          <ac:spMkLst>
            <pc:docMk/>
            <pc:sldMk cId="1834492594" sldId="264"/>
            <ac:spMk id="3" creationId="{6E86C364-6F70-402C-B5ED-6C083F531DF9}"/>
          </ac:spMkLst>
        </pc:spChg>
        <pc:spChg chg="add del">
          <ac:chgData name="iago teles" userId="1695390d8d727d6c" providerId="LiveId" clId="{25B31A80-3DD4-48E2-BB51-4FA7C662A010}" dt="2025-02-03T16:37:51.002" v="115"/>
          <ac:spMkLst>
            <pc:docMk/>
            <pc:sldMk cId="1834492594" sldId="264"/>
            <ac:spMk id="4" creationId="{59EEC7D6-63C4-4F0F-843C-87539489FF7F}"/>
          </ac:spMkLst>
        </pc:spChg>
        <pc:picChg chg="del">
          <ac:chgData name="iago teles" userId="1695390d8d727d6c" providerId="LiveId" clId="{25B31A80-3DD4-48E2-BB51-4FA7C662A010}" dt="2025-02-03T16:36:43.343" v="71" actId="478"/>
          <ac:picMkLst>
            <pc:docMk/>
            <pc:sldMk cId="1834492594" sldId="264"/>
            <ac:picMk id="7170" creationId="{A420206C-141B-4E26-84DE-03B38C7E141B}"/>
          </ac:picMkLst>
        </pc:picChg>
      </pc:sldChg>
      <pc:sldChg chg="modSp add">
        <pc:chgData name="iago teles" userId="1695390d8d727d6c" providerId="LiveId" clId="{25B31A80-3DD4-48E2-BB51-4FA7C662A010}" dt="2025-02-03T16:38:19.705" v="134" actId="20577"/>
        <pc:sldMkLst>
          <pc:docMk/>
          <pc:sldMk cId="973233295" sldId="265"/>
        </pc:sldMkLst>
        <pc:spChg chg="mod">
          <ac:chgData name="iago teles" userId="1695390d8d727d6c" providerId="LiveId" clId="{25B31A80-3DD4-48E2-BB51-4FA7C662A010}" dt="2025-02-03T16:38:05.584" v="127" actId="20577"/>
          <ac:spMkLst>
            <pc:docMk/>
            <pc:sldMk cId="973233295" sldId="265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8:19.705" v="134" actId="20577"/>
          <ac:spMkLst>
            <pc:docMk/>
            <pc:sldMk cId="973233295" sldId="265"/>
            <ac:spMk id="3" creationId="{6E86C364-6F70-402C-B5ED-6C083F531DF9}"/>
          </ac:spMkLst>
        </pc:spChg>
      </pc:sldChg>
      <pc:sldChg chg="add del">
        <pc:chgData name="iago teles" userId="1695390d8d727d6c" providerId="LiveId" clId="{25B31A80-3DD4-48E2-BB51-4FA7C662A010}" dt="2025-02-03T16:38:01.222" v="118" actId="47"/>
        <pc:sldMkLst>
          <pc:docMk/>
          <pc:sldMk cId="1821731032" sldId="26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6T12:22:43.9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kaggle.com%2Fdatasets%2Fkarkavelrajaj%2Famazon-sales-dataset%2F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Análise de Vendas e Previsão para </a:t>
            </a:r>
            <a:r>
              <a:rPr lang="pt-BR" b="1" u="sng" dirty="0"/>
              <a:t>E-commerce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Iago Teles Muniz</a:t>
            </a:r>
          </a:p>
        </p:txBody>
      </p:sp>
    </p:spTree>
    <p:extLst>
      <p:ext uri="{BB962C8B-B14F-4D97-AF65-F5344CB8AC3E}">
        <p14:creationId xmlns:p14="http://schemas.microsoft.com/office/powerpoint/2010/main" val="8312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 para prever ‘</a:t>
            </a:r>
            <a:r>
              <a:rPr lang="pt-BR" sz="2000" b="1" dirty="0" err="1"/>
              <a:t>discounted_price_brl</a:t>
            </a:r>
            <a:r>
              <a:rPr lang="pt-BR" sz="2000" b="1" dirty="0"/>
              <a:t>’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6851.37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82.77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0.93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1303.85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36.11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0.99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Árvore de Decisão apresentou melhor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 R² (0.99) pode indicar </a:t>
            </a:r>
            <a:r>
              <a:rPr lang="pt-BR" b="1" dirty="0" err="1">
                <a:solidFill>
                  <a:schemeClr val="bg1"/>
                </a:solidFill>
              </a:rPr>
              <a:t>overfitting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pode ser refinado para melhor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183449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 para prever ‘</a:t>
            </a:r>
            <a:r>
              <a:rPr lang="pt-BR" sz="2000" b="1" dirty="0" err="1"/>
              <a:t>quantity_sold</a:t>
            </a:r>
            <a:r>
              <a:rPr lang="pt-BR" sz="2000" b="1" dirty="0"/>
              <a:t>’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4" y="1627075"/>
            <a:ext cx="10495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44.82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0.87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48.26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0.85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modelo de Árvore de Decisão demonstrou bom desempenho, com variação controlada entre os </a:t>
            </a:r>
            <a:r>
              <a:rPr lang="pt-BR" dirty="0" err="1">
                <a:solidFill>
                  <a:schemeClr val="bg1"/>
                </a:solidFill>
              </a:rPr>
              <a:t>folds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A média do RMSE, 48,260.70, indica que o modelo é eficiente para prever as vendas futuras. </a:t>
            </a:r>
          </a:p>
          <a:p>
            <a:r>
              <a:rPr lang="pt-BR" dirty="0">
                <a:solidFill>
                  <a:schemeClr val="bg1"/>
                </a:solidFill>
              </a:rPr>
              <a:t>Com base nesses resultados, o modelo pode ser utilizado como uma ferramenta eficaz para prever as vendas futuras, embora o desempenho em alguns casos específicos possa ser melhorado.</a:t>
            </a:r>
          </a:p>
        </p:txBody>
      </p:sp>
    </p:spTree>
    <p:extLst>
      <p:ext uri="{BB962C8B-B14F-4D97-AF65-F5344CB8AC3E}">
        <p14:creationId xmlns:p14="http://schemas.microsoft.com/office/powerpoint/2010/main" val="157165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Conclusão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dataset</a:t>
            </a:r>
            <a:r>
              <a:rPr lang="pt-BR" dirty="0">
                <a:solidFill>
                  <a:schemeClr val="bg1"/>
                </a:solidFill>
              </a:rPr>
              <a:t> mostrou um padrão claro de descontos elevados e produtos bem avaliados.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área de Eletrônicos domina as vendas e descontos.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previsão de vendas pode ser melhorada com mais dados e ajuste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333"/>
            <a:ext cx="8825658" cy="29294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Analisar os padrões de vendas.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Prever vendas futuras com </a:t>
            </a:r>
            <a:r>
              <a:rPr lang="pt-BR" sz="1400" dirty="0" err="1">
                <a:solidFill>
                  <a:schemeClr val="bg1"/>
                </a:solidFill>
              </a:rPr>
              <a:t>Machine</a:t>
            </a:r>
            <a:r>
              <a:rPr lang="pt-BR" sz="1400" dirty="0">
                <a:solidFill>
                  <a:schemeClr val="bg1"/>
                </a:solidFill>
              </a:rPr>
              <a:t> Learning.</a:t>
            </a:r>
          </a:p>
          <a:p>
            <a:r>
              <a:rPr lang="pt-BR" b="1" dirty="0">
                <a:solidFill>
                  <a:schemeClr val="bg1"/>
                </a:solidFill>
              </a:rPr>
              <a:t>Ferramentas Utilizadas: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Python (Pandas, </a:t>
            </a:r>
            <a:r>
              <a:rPr lang="pt-BR" sz="1400" dirty="0" err="1">
                <a:solidFill>
                  <a:schemeClr val="bg1"/>
                </a:solidFill>
              </a:rPr>
              <a:t>Scikit-Learn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Matplotlib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Seaborn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r>
              <a:rPr lang="pt-BR" sz="1400" dirty="0">
                <a:solidFill>
                  <a:schemeClr val="bg1"/>
                </a:solidFill>
              </a:rPr>
              <a:t>Modelos de Regressão Linear e Árvore de Decisão</a:t>
            </a:r>
          </a:p>
          <a:p>
            <a:r>
              <a:rPr lang="pt-BR" b="1" dirty="0" err="1">
                <a:solidFill>
                  <a:schemeClr val="bg1"/>
                </a:solidFill>
              </a:rPr>
              <a:t>Dataset</a:t>
            </a:r>
            <a:r>
              <a:rPr lang="pt-BR" b="1" dirty="0">
                <a:solidFill>
                  <a:schemeClr val="bg1"/>
                </a:solidFill>
              </a:rPr>
              <a:t> utilizado: </a:t>
            </a:r>
          </a:p>
          <a:p>
            <a:r>
              <a:rPr lang="pt-BR" sz="1500" dirty="0">
                <a:hlinkClick r:id="rId2"/>
              </a:rPr>
              <a:t>https://www.kaggle.com/datasets/karkavelrajaj/amazon-sales-dataset/data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Exploração dos Dados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255785"/>
            <a:ext cx="82549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16 colunas e 1462 registros(depois da limpeza).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Tipos de dados variados (números, texto,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Necessidade de conversão para análise quantitativa.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Poucos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Principais Insights: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Produtos possuem categorias hierárquicas.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Grandes descontos podem indicar promoções agressivas.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75,9% dos produtos possuem boas avaliações (&gt;4 estrelas).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409674"/>
            <a:ext cx="8254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Categorias mais vendidas: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Eletrônicos lideram as vendas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Smartwatches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TVs);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Casa e cozinha também estão entre os produtos mais vendidos;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Headphones e Acessórios possuem menores descontos;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Distribuição das avaliações: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75,9% dos produtos têm avaliação acima de 4.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Produtos mal avaliados representam 24,1% do total.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Possível oportunidade de melhoria na seleção de produtos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EEA4D-92CA-4DE3-BD5D-04DD103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660293"/>
            <a:ext cx="6143311" cy="27114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7560733" y="15494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 e Preço: Existe uma grande disparidade entre os preços originais e os preços com desconto, o que pode indicar promoções agressivas ou uma estratégia de preços dinâmicos.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Avaliações: A maioria dos produtos tem boas avaliações, o que é positivo para a imagem da loja.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Avaliações: Alguns produtos têm um número alto de avaliações, o que pode significar que são populares e, possivelmente, mais vendidos.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24933" y="3556001"/>
            <a:ext cx="1128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ver que: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Eletrônicos dominam as categorias com as maiores médias de preços e descontos, como as de </a:t>
            </a:r>
            <a:r>
              <a:rPr lang="pt-BR" dirty="0" err="1">
                <a:solidFill>
                  <a:schemeClr val="bg1"/>
                </a:solidFill>
              </a:rPr>
              <a:t>Smartwatches</a:t>
            </a:r>
            <a:r>
              <a:rPr lang="pt-BR" dirty="0">
                <a:solidFill>
                  <a:schemeClr val="bg1"/>
                </a:solidFill>
              </a:rPr>
              <a:t> e Televisores;</a:t>
            </a:r>
          </a:p>
          <a:p>
            <a:r>
              <a:rPr lang="pt-BR" dirty="0">
                <a:solidFill>
                  <a:schemeClr val="bg1"/>
                </a:solidFill>
              </a:rPr>
              <a:t>- Casa e cozinha são outras categorias que estão presentes no top 10;</a:t>
            </a:r>
          </a:p>
          <a:p>
            <a:r>
              <a:rPr lang="pt-BR" dirty="0">
                <a:solidFill>
                  <a:schemeClr val="bg1"/>
                </a:solidFill>
              </a:rPr>
              <a:t>- Headphones e Acessórios têm preços mais baixos com descontos menores, refletindo produtos mais acessíveis.</a:t>
            </a:r>
          </a:p>
          <a:p>
            <a:r>
              <a:rPr lang="pt-BR" dirty="0">
                <a:solidFill>
                  <a:schemeClr val="bg1"/>
                </a:solidFill>
              </a:rPr>
              <a:t>- Eletrodomésticos e pequenos aparelhos de cozinha têm uma quantidade menor de produtos, mas com um desconto médio interessante, mostrando promoções focadas em nichos específicos.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45F60-6862-491B-BC84-876D82C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736448"/>
            <a:ext cx="7806267" cy="26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Avaliações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638800" y="1549400"/>
            <a:ext cx="533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Segundo o gráfico, notamos que na totalidade 75.9% dos produtos possuem uma boa avaliação, enquanto 24.1 possui uma avaliação inferior a 4, que pode ser considerado ruim.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Nota-se então, que a loja vende, em sua maioria, produtos que são bem avaliados pelo cliente, mas ainda assim isso é algo que tem bastante espaço para melhorias.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Totalidade de produtos: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boa avaliação: 1109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má avaliação: 353</a:t>
            </a:r>
          </a:p>
          <a:p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759BF-C5EC-419E-8EEB-A3A28D34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24025"/>
            <a:ext cx="3950445" cy="4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avaliados</a:t>
            </a:r>
            <a:endParaRPr lang="pt-B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20206C-141B-4E26-84DE-03B38C7E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7" y="1652589"/>
            <a:ext cx="10071845" cy="33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vendidos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00A723-7AEB-418F-B5B5-EEC7F85D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7" y="1695885"/>
            <a:ext cx="9934238" cy="35968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7DFEB8-C0DA-4B5C-91D0-792A42543023}"/>
              </a:ext>
            </a:extLst>
          </p:cNvPr>
          <p:cNvSpPr txBox="1"/>
          <p:nvPr/>
        </p:nvSpPr>
        <p:spPr>
          <a:xfrm>
            <a:off x="1154955" y="5439247"/>
            <a:ext cx="536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Lembrando que a coluna de produtos mais vendidos foi criada pelo seguinte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2605D7-5235-41CE-A99F-24C0C3C2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34" y="5417034"/>
            <a:ext cx="4966415" cy="8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83</TotalTime>
  <Words>540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Íon - Sala da Diretoria</vt:lpstr>
      <vt:lpstr>Análise de Vendas e Previsão para E-commerce </vt:lpstr>
      <vt:lpstr>Introdução</vt:lpstr>
      <vt:lpstr>Exploração dos Dados</vt:lpstr>
      <vt:lpstr>Análise estatística</vt:lpstr>
      <vt:lpstr>Análise estatística</vt:lpstr>
      <vt:lpstr>Apresentação do PowerPoint</vt:lpstr>
      <vt:lpstr>Avaliações</vt:lpstr>
      <vt:lpstr>Top 10 produtos mais avaliados</vt:lpstr>
      <vt:lpstr>Top 10 produtos mais vendidos</vt:lpstr>
      <vt:lpstr>Modelagem de Machine Learning para prever ‘discounted_price_brl’</vt:lpstr>
      <vt:lpstr>Modelagem de Machine Learning para prever ‘quantity_sold’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 Previsão para E-commerce</dc:title>
  <dc:creator>iago teles</dc:creator>
  <cp:lastModifiedBy>iago teles</cp:lastModifiedBy>
  <cp:revision>7</cp:revision>
  <dcterms:created xsi:type="dcterms:W3CDTF">2025-02-03T16:20:45Z</dcterms:created>
  <dcterms:modified xsi:type="dcterms:W3CDTF">2025-02-06T15:59:25Z</dcterms:modified>
</cp:coreProperties>
</file>