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3D65-DC67-46B9-8299-249745D978C6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50CC-1EBB-4D50-A5AB-83D1C3EA7F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74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3D65-DC67-46B9-8299-249745D978C6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50CC-1EBB-4D50-A5AB-83D1C3EA7F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33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3D65-DC67-46B9-8299-249745D978C6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50CC-1EBB-4D50-A5AB-83D1C3EA7F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52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3D65-DC67-46B9-8299-249745D978C6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50CC-1EBB-4D50-A5AB-83D1C3EA7F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59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3D65-DC67-46B9-8299-249745D978C6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50CC-1EBB-4D50-A5AB-83D1C3EA7F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17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3D65-DC67-46B9-8299-249745D978C6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50CC-1EBB-4D50-A5AB-83D1C3EA7F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48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3D65-DC67-46B9-8299-249745D978C6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50CC-1EBB-4D50-A5AB-83D1C3EA7F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22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3D65-DC67-46B9-8299-249745D978C6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50CC-1EBB-4D50-A5AB-83D1C3EA7F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98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3D65-DC67-46B9-8299-249745D978C6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50CC-1EBB-4D50-A5AB-83D1C3EA7F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94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3D65-DC67-46B9-8299-249745D978C6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50CC-1EBB-4D50-A5AB-83D1C3EA7F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58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3D65-DC67-46B9-8299-249745D978C6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50CC-1EBB-4D50-A5AB-83D1C3EA7F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42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93D65-DC67-46B9-8299-249745D978C6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A50CC-1EBB-4D50-A5AB-83D1C3EA7F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6000" dirty="0" smtClean="0"/>
              <a:t>Trabalho 1 </a:t>
            </a:r>
            <a:br>
              <a:rPr lang="pt-BR" sz="6000" dirty="0" smtClean="0"/>
            </a:br>
            <a:r>
              <a:rPr lang="pt-BR" sz="6000" dirty="0" smtClean="0"/>
              <a:t>Desenvolvimento de sistemas </a:t>
            </a:r>
            <a:endParaRPr lang="pt-BR" sz="60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Tema </a:t>
            </a:r>
            <a:r>
              <a:rPr lang="pt-BR" sz="4400" dirty="0" err="1" smtClean="0"/>
              <a:t>this</a:t>
            </a:r>
            <a:r>
              <a:rPr lang="pt-BR" sz="4400" dirty="0" smtClean="0"/>
              <a:t>-</a:t>
            </a:r>
            <a:r>
              <a:rPr lang="pt-BR" sz="4400" dirty="0" smtClean="0"/>
              <a:t>&gt;Sistema </a:t>
            </a:r>
            <a:r>
              <a:rPr lang="pt-BR" sz="4400" dirty="0" smtClean="0"/>
              <a:t>P/ </a:t>
            </a:r>
            <a:r>
              <a:rPr lang="pt-BR" sz="4400" dirty="0" smtClean="0"/>
              <a:t>Biblioteca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34120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74" y="733945"/>
            <a:ext cx="2886075" cy="13335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439" y="781570"/>
            <a:ext cx="3009900" cy="12858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164" y="5147310"/>
            <a:ext cx="2543175" cy="952500"/>
          </a:xfrm>
          <a:prstGeom prst="rect">
            <a:avLst/>
          </a:prstGeom>
        </p:spPr>
      </p:pic>
      <p:cxnSp>
        <p:nvCxnSpPr>
          <p:cNvPr id="12" name="Conector de Seta Reta 11"/>
          <p:cNvCxnSpPr>
            <a:endCxn id="6" idx="2"/>
          </p:cNvCxnSpPr>
          <p:nvPr/>
        </p:nvCxnSpPr>
        <p:spPr>
          <a:xfrm flipH="1" flipV="1">
            <a:off x="2380212" y="2067445"/>
            <a:ext cx="1443037" cy="1263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20" idx="3"/>
            <a:endCxn id="7" idx="2"/>
          </p:cNvCxnSpPr>
          <p:nvPr/>
        </p:nvCxnSpPr>
        <p:spPr>
          <a:xfrm flipV="1">
            <a:off x="7859164" y="2067445"/>
            <a:ext cx="1038225" cy="128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174" y="4847272"/>
            <a:ext cx="4857750" cy="1552575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7714" y="2576253"/>
            <a:ext cx="3981450" cy="1562100"/>
          </a:xfrm>
          <a:prstGeom prst="rect">
            <a:avLst/>
          </a:prstGeom>
        </p:spPr>
      </p:pic>
      <p:cxnSp>
        <p:nvCxnSpPr>
          <p:cNvPr id="23" name="Conector de Seta Reta 22"/>
          <p:cNvCxnSpPr>
            <a:stCxn id="20" idx="2"/>
            <a:endCxn id="19" idx="0"/>
          </p:cNvCxnSpPr>
          <p:nvPr/>
        </p:nvCxnSpPr>
        <p:spPr>
          <a:xfrm flipH="1">
            <a:off x="3366049" y="4138353"/>
            <a:ext cx="2502390" cy="70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19" idx="3"/>
            <a:endCxn id="8" idx="1"/>
          </p:cNvCxnSpPr>
          <p:nvPr/>
        </p:nvCxnSpPr>
        <p:spPr>
          <a:xfrm>
            <a:off x="5794924" y="5623560"/>
            <a:ext cx="2064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73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Trabalho 1  Desenvolvimento de sistemas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1  Desenvolvimento de sistemas</dc:title>
  <dc:creator>Aluno</dc:creator>
  <cp:lastModifiedBy>Aluno</cp:lastModifiedBy>
  <cp:revision>4</cp:revision>
  <dcterms:created xsi:type="dcterms:W3CDTF">2019-04-12T00:34:07Z</dcterms:created>
  <dcterms:modified xsi:type="dcterms:W3CDTF">2019-04-16T01:19:11Z</dcterms:modified>
</cp:coreProperties>
</file>