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ardoso" userId="3b8f719b-8baf-4b6c-a08c-b3e4acdd4902" providerId="ADAL" clId="{48F72483-2144-456B-9F4A-09A8AAB39A7E}"/>
    <pc:docChg chg="undo custSel modSld">
      <pc:chgData name="Pedro Cardoso" userId="3b8f719b-8baf-4b6c-a08c-b3e4acdd4902" providerId="ADAL" clId="{48F72483-2144-456B-9F4A-09A8AAB39A7E}" dt="2019-02-04T14:06:36.020" v="265" actId="20577"/>
      <pc:docMkLst>
        <pc:docMk/>
      </pc:docMkLst>
      <pc:sldChg chg="addSp modSp">
        <pc:chgData name="Pedro Cardoso" userId="3b8f719b-8baf-4b6c-a08c-b3e4acdd4902" providerId="ADAL" clId="{48F72483-2144-456B-9F4A-09A8AAB39A7E}" dt="2019-02-04T14:06:36.020" v="265" actId="20577"/>
        <pc:sldMkLst>
          <pc:docMk/>
          <pc:sldMk cId="3123407178" sldId="256"/>
        </pc:sldMkLst>
        <pc:spChg chg="mod">
          <ac:chgData name="Pedro Cardoso" userId="3b8f719b-8baf-4b6c-a08c-b3e4acdd4902" providerId="ADAL" clId="{48F72483-2144-456B-9F4A-09A8AAB39A7E}" dt="2019-02-04T14:00:00.296" v="0" actId="14100"/>
          <ac:spMkLst>
            <pc:docMk/>
            <pc:sldMk cId="3123407178" sldId="256"/>
            <ac:spMk id="13" creationId="{9B085F35-A51C-4F4B-AEDB-004105E60569}"/>
          </ac:spMkLst>
        </pc:spChg>
        <pc:spChg chg="mod">
          <ac:chgData name="Pedro Cardoso" userId="3b8f719b-8baf-4b6c-a08c-b3e4acdd4902" providerId="ADAL" clId="{48F72483-2144-456B-9F4A-09A8AAB39A7E}" dt="2019-02-04T14:00:14.591" v="41" actId="1036"/>
          <ac:spMkLst>
            <pc:docMk/>
            <pc:sldMk cId="3123407178" sldId="256"/>
            <ac:spMk id="17" creationId="{00AA9A19-DCFA-47AF-B4AF-D55E1E2FD5E4}"/>
          </ac:spMkLst>
        </pc:spChg>
        <pc:spChg chg="mod">
          <ac:chgData name="Pedro Cardoso" userId="3b8f719b-8baf-4b6c-a08c-b3e4acdd4902" providerId="ADAL" clId="{48F72483-2144-456B-9F4A-09A8AAB39A7E}" dt="2019-02-04T14:00:14.591" v="41" actId="1036"/>
          <ac:spMkLst>
            <pc:docMk/>
            <pc:sldMk cId="3123407178" sldId="256"/>
            <ac:spMk id="18" creationId="{093907F2-6A55-4486-AF83-A22B68D0AFEE}"/>
          </ac:spMkLst>
        </pc:spChg>
        <pc:spChg chg="mod">
          <ac:chgData name="Pedro Cardoso" userId="3b8f719b-8baf-4b6c-a08c-b3e4acdd4902" providerId="ADAL" clId="{48F72483-2144-456B-9F4A-09A8AAB39A7E}" dt="2019-02-04T14:00:14.591" v="41" actId="1036"/>
          <ac:spMkLst>
            <pc:docMk/>
            <pc:sldMk cId="3123407178" sldId="256"/>
            <ac:spMk id="19" creationId="{1DE725E8-393A-4BEF-A6D2-CDD953B231E2}"/>
          </ac:spMkLst>
        </pc:spChg>
        <pc:spChg chg="mod">
          <ac:chgData name="Pedro Cardoso" userId="3b8f719b-8baf-4b6c-a08c-b3e4acdd4902" providerId="ADAL" clId="{48F72483-2144-456B-9F4A-09A8AAB39A7E}" dt="2019-02-04T14:02:58.149" v="85" actId="14100"/>
          <ac:spMkLst>
            <pc:docMk/>
            <pc:sldMk cId="3123407178" sldId="256"/>
            <ac:spMk id="48" creationId="{910C0203-4AD6-432B-BA4D-C225A25A0CF7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49" creationId="{E9D56ECD-C6A8-4EBF-9CD0-4E173BBD5DE7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50" creationId="{C0E7908D-501E-4283-8DA4-21719FCDC8BB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51" creationId="{0D1F0AAC-973B-41DA-9D7A-0B0F4EF75303}"/>
          </ac:spMkLst>
        </pc:spChg>
        <pc:spChg chg="mod">
          <ac:chgData name="Pedro Cardoso" userId="3b8f719b-8baf-4b6c-a08c-b3e4acdd4902" providerId="ADAL" clId="{48F72483-2144-456B-9F4A-09A8AAB39A7E}" dt="2019-02-04T14:03:10.696" v="149" actId="1036"/>
          <ac:spMkLst>
            <pc:docMk/>
            <pc:sldMk cId="3123407178" sldId="256"/>
            <ac:spMk id="52" creationId="{FA0D583E-218E-4620-B6DB-BA5712B07AF8}"/>
          </ac:spMkLst>
        </pc:spChg>
        <pc:spChg chg="mod">
          <ac:chgData name="Pedro Cardoso" userId="3b8f719b-8baf-4b6c-a08c-b3e4acdd4902" providerId="ADAL" clId="{48F72483-2144-456B-9F4A-09A8AAB39A7E}" dt="2019-02-04T14:03:10.696" v="149" actId="1036"/>
          <ac:spMkLst>
            <pc:docMk/>
            <pc:sldMk cId="3123407178" sldId="256"/>
            <ac:spMk id="53" creationId="{92889B49-EDA7-485F-AD9A-D503C05A8848}"/>
          </ac:spMkLst>
        </pc:spChg>
        <pc:spChg chg="mod">
          <ac:chgData name="Pedro Cardoso" userId="3b8f719b-8baf-4b6c-a08c-b3e4acdd4902" providerId="ADAL" clId="{48F72483-2144-456B-9F4A-09A8AAB39A7E}" dt="2019-02-04T14:03:10.696" v="149" actId="1036"/>
          <ac:spMkLst>
            <pc:docMk/>
            <pc:sldMk cId="3123407178" sldId="256"/>
            <ac:spMk id="54" creationId="{3823C442-A9AD-4C57-8F3B-5EB62682CDDA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55" creationId="{EB7ABD4D-060A-4812-8E44-41D183597007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56" creationId="{3795C6CD-CB58-45D6-B356-E722DF7EC9F7}"/>
          </ac:spMkLst>
        </pc:spChg>
        <pc:spChg chg="mod">
          <ac:chgData name="Pedro Cardoso" userId="3b8f719b-8baf-4b6c-a08c-b3e4acdd4902" providerId="ADAL" clId="{48F72483-2144-456B-9F4A-09A8AAB39A7E}" dt="2019-02-04T14:02:55.006" v="84" actId="1076"/>
          <ac:spMkLst>
            <pc:docMk/>
            <pc:sldMk cId="3123407178" sldId="256"/>
            <ac:spMk id="57" creationId="{9FA2C0CE-00E3-4CAC-95E3-9905B376FB85}"/>
          </ac:spMkLst>
        </pc:spChg>
        <pc:spChg chg="add mod">
          <ac:chgData name="Pedro Cardoso" userId="3b8f719b-8baf-4b6c-a08c-b3e4acdd4902" providerId="ADAL" clId="{48F72483-2144-456B-9F4A-09A8AAB39A7E}" dt="2019-02-04T14:02:32.335" v="81" actId="164"/>
          <ac:spMkLst>
            <pc:docMk/>
            <pc:sldMk cId="3123407178" sldId="256"/>
            <ac:spMk id="62" creationId="{6A033F84-2875-4D8A-A15A-761566BA5939}"/>
          </ac:spMkLst>
        </pc:spChg>
        <pc:spChg chg="add mod">
          <ac:chgData name="Pedro Cardoso" userId="3b8f719b-8baf-4b6c-a08c-b3e4acdd4902" providerId="ADAL" clId="{48F72483-2144-456B-9F4A-09A8AAB39A7E}" dt="2019-02-04T14:03:00.432" v="87" actId="571"/>
          <ac:spMkLst>
            <pc:docMk/>
            <pc:sldMk cId="3123407178" sldId="256"/>
            <ac:spMk id="92" creationId="{797E9304-5C64-4DCB-AAAC-B0ED3D35B5C6}"/>
          </ac:spMkLst>
        </pc:spChg>
        <pc:spChg chg="add mod">
          <ac:chgData name="Pedro Cardoso" userId="3b8f719b-8baf-4b6c-a08c-b3e4acdd4902" providerId="ADAL" clId="{48F72483-2144-456B-9F4A-09A8AAB39A7E}" dt="2019-02-04T14:06:20.999" v="258" actId="14100"/>
          <ac:spMkLst>
            <pc:docMk/>
            <pc:sldMk cId="3123407178" sldId="256"/>
            <ac:spMk id="106" creationId="{B0EA284E-C5F7-4C35-B6D9-3F1A02DA1316}"/>
          </ac:spMkLst>
        </pc:spChg>
        <pc:spChg chg="add mod">
          <ac:chgData name="Pedro Cardoso" userId="3b8f719b-8baf-4b6c-a08c-b3e4acdd4902" providerId="ADAL" clId="{48F72483-2144-456B-9F4A-09A8AAB39A7E}" dt="2019-02-04T14:04:45.744" v="218" actId="404"/>
          <ac:spMkLst>
            <pc:docMk/>
            <pc:sldMk cId="3123407178" sldId="256"/>
            <ac:spMk id="107" creationId="{DD9A5EC6-9548-4A69-9F2A-8D813B6D0D19}"/>
          </ac:spMkLst>
        </pc:spChg>
        <pc:spChg chg="add mod">
          <ac:chgData name="Pedro Cardoso" userId="3b8f719b-8baf-4b6c-a08c-b3e4acdd4902" providerId="ADAL" clId="{48F72483-2144-456B-9F4A-09A8AAB39A7E}" dt="2019-02-04T14:05:05.998" v="241" actId="1076"/>
          <ac:spMkLst>
            <pc:docMk/>
            <pc:sldMk cId="3123407178" sldId="256"/>
            <ac:spMk id="108" creationId="{09D73BB5-8F68-49B4-839B-AF35CC0F3BDA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09" creationId="{9C865BDE-18FA-4B3F-A02E-DA998FF68E9D}"/>
          </ac:spMkLst>
        </pc:spChg>
        <pc:spChg chg="add mod">
          <ac:chgData name="Pedro Cardoso" userId="3b8f719b-8baf-4b6c-a08c-b3e4acdd4902" providerId="ADAL" clId="{48F72483-2144-456B-9F4A-09A8AAB39A7E}" dt="2019-02-04T14:06:36.020" v="265" actId="20577"/>
          <ac:spMkLst>
            <pc:docMk/>
            <pc:sldMk cId="3123407178" sldId="256"/>
            <ac:spMk id="110" creationId="{095E153C-2FCF-428A-8466-31F10B622EBC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1" creationId="{B28EE441-279D-4E77-B73C-E946EEF83BDC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2" creationId="{3BFD9538-A0FE-47F4-AA74-5BB78FEEC5BA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3" creationId="{568EC3BD-7C5C-4019-826B-0485E520CFC9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4" creationId="{B5488032-05DA-4AF3-9A24-A2A0BB40DE3F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5" creationId="{3339966B-7683-4483-864C-1AC7DED1D813}"/>
          </ac:spMkLst>
        </pc:spChg>
        <pc:spChg chg="add mod">
          <ac:chgData name="Pedro Cardoso" userId="3b8f719b-8baf-4b6c-a08c-b3e4acdd4902" providerId="ADAL" clId="{48F72483-2144-456B-9F4A-09A8AAB39A7E}" dt="2019-02-04T14:06:25.413" v="259" actId="1076"/>
          <ac:spMkLst>
            <pc:docMk/>
            <pc:sldMk cId="3123407178" sldId="256"/>
            <ac:spMk id="116" creationId="{51F00377-6DC1-4934-AF55-4225F89E3123}"/>
          </ac:spMkLst>
        </pc:spChg>
        <pc:grpChg chg="add mod">
          <ac:chgData name="Pedro Cardoso" userId="3b8f719b-8baf-4b6c-a08c-b3e4acdd4902" providerId="ADAL" clId="{48F72483-2144-456B-9F4A-09A8AAB39A7E}" dt="2019-02-04T14:02:39.774" v="83" actId="1076"/>
          <ac:grpSpMkLst>
            <pc:docMk/>
            <pc:sldMk cId="3123407178" sldId="256"/>
            <ac:grpSpMk id="88" creationId="{4566067E-1C30-4E16-B343-5CF8F03CAFF3}"/>
          </ac:grpSpMkLst>
        </pc:grpChg>
        <pc:grpChg chg="add mod">
          <ac:chgData name="Pedro Cardoso" userId="3b8f719b-8baf-4b6c-a08c-b3e4acdd4902" providerId="ADAL" clId="{48F72483-2144-456B-9F4A-09A8AAB39A7E}" dt="2019-02-04T14:03:16.461" v="151" actId="1076"/>
          <ac:grpSpMkLst>
            <pc:docMk/>
            <pc:sldMk cId="3123407178" sldId="256"/>
            <ac:grpSpMk id="93" creationId="{1E6D7FB5-96E6-45A2-B604-EB847B459BD4}"/>
          </ac:grpSpMkLst>
        </pc:grpChg>
        <pc:cxnChg chg="mod">
          <ac:chgData name="Pedro Cardoso" userId="3b8f719b-8baf-4b6c-a08c-b3e4acdd4902" providerId="ADAL" clId="{48F72483-2144-456B-9F4A-09A8AAB39A7E}" dt="2019-02-04T14:00:00.296" v="0" actId="14100"/>
          <ac:cxnSpMkLst>
            <pc:docMk/>
            <pc:sldMk cId="3123407178" sldId="256"/>
            <ac:cxnSpMk id="32" creationId="{213C20C5-FE96-47D0-B075-8C2EE271BCDC}"/>
          </ac:cxnSpMkLst>
        </pc:cxnChg>
        <pc:cxnChg chg="mod">
          <ac:chgData name="Pedro Cardoso" userId="3b8f719b-8baf-4b6c-a08c-b3e4acdd4902" providerId="ADAL" clId="{48F72483-2144-456B-9F4A-09A8AAB39A7E}" dt="2019-02-04T14:00:00.296" v="0" actId="14100"/>
          <ac:cxnSpMkLst>
            <pc:docMk/>
            <pc:sldMk cId="3123407178" sldId="256"/>
            <ac:cxnSpMk id="45" creationId="{8EA94522-A20A-4A39-BBDF-0D2C75F9163D}"/>
          </ac:cxnSpMkLst>
        </pc:cxnChg>
        <pc:cxnChg chg="mod">
          <ac:chgData name="Pedro Cardoso" userId="3b8f719b-8baf-4b6c-a08c-b3e4acdd4902" providerId="ADAL" clId="{48F72483-2144-456B-9F4A-09A8AAB39A7E}" dt="2019-02-04T14:05:24.048" v="245" actId="208"/>
          <ac:cxnSpMkLst>
            <pc:docMk/>
            <pc:sldMk cId="3123407178" sldId="256"/>
            <ac:cxnSpMk id="59" creationId="{D9DD176A-C133-4A34-8352-0114444B2586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64" creationId="{6EAC018A-9748-4043-9E6A-500BD0AF3F0F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65" creationId="{E4CAEC71-E8EE-4179-A5FC-497FFCF7D34C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66" creationId="{B0F24EE0-30A7-4B6B-ACF9-AA158AF98C89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67" creationId="{68044340-6799-4303-B58E-2FD82079E48C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68" creationId="{698A9F91-AC38-486E-86DB-0EDE8603DB2B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0" creationId="{35304845-D105-4342-A4BB-1B1A60D26769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2" creationId="{694E82BF-3B04-41A1-AA56-9ED9DCA01838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3" creationId="{20727B08-9998-4568-ADF5-44758DDE940C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4" creationId="{DDE080C1-FB8C-4483-8941-562277DCDC57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5" creationId="{D53CD93B-2910-429C-8D3F-EEFCE6568F48}"/>
          </ac:cxnSpMkLst>
        </pc:cxnChg>
        <pc:cxnChg chg="add mod">
          <ac:chgData name="Pedro Cardoso" userId="3b8f719b-8baf-4b6c-a08c-b3e4acdd4902" providerId="ADAL" clId="{48F72483-2144-456B-9F4A-09A8AAB39A7E}" dt="2019-02-04T14:02:32.335" v="81" actId="164"/>
          <ac:cxnSpMkLst>
            <pc:docMk/>
            <pc:sldMk cId="3123407178" sldId="256"/>
            <ac:cxnSpMk id="76" creationId="{84A384A8-4EB4-4464-AF9E-115FC670218C}"/>
          </ac:cxnSpMkLst>
        </pc:cxnChg>
        <pc:cxnChg chg="add mod">
          <ac:chgData name="Pedro Cardoso" userId="3b8f719b-8baf-4b6c-a08c-b3e4acdd4902" providerId="ADAL" clId="{48F72483-2144-456B-9F4A-09A8AAB39A7E}" dt="2019-02-04T14:06:29.269" v="260" actId="14100"/>
          <ac:cxnSpMkLst>
            <pc:docMk/>
            <pc:sldMk cId="3123407178" sldId="256"/>
            <ac:cxnSpMk id="118" creationId="{278B5748-23CD-43CC-A8D4-B71ADEA62223}"/>
          </ac:cxnSpMkLst>
        </pc:cxnChg>
      </pc:sldChg>
    </pc:docChg>
  </pc:docChgLst>
  <pc:docChgLst>
    <pc:chgData name="IAGO ROCHA GOMES" userId="c3c285a1-6352-4e7d-af30-b415020c3cda" providerId="ADAL" clId="{3E46416E-77E9-4950-8F9D-E7AF9DCD3B4E}"/>
    <pc:docChg chg="undo custSel modSld">
      <pc:chgData name="IAGO ROCHA GOMES" userId="c3c285a1-6352-4e7d-af30-b415020c3cda" providerId="ADAL" clId="{3E46416E-77E9-4950-8F9D-E7AF9DCD3B4E}" dt="2021-01-30T10:24:12.920" v="13" actId="478"/>
      <pc:docMkLst>
        <pc:docMk/>
      </pc:docMkLst>
      <pc:sldChg chg="delSp modSp mod">
        <pc:chgData name="IAGO ROCHA GOMES" userId="c3c285a1-6352-4e7d-af30-b415020c3cda" providerId="ADAL" clId="{3E46416E-77E9-4950-8F9D-E7AF9DCD3B4E}" dt="2021-01-30T10:24:12.920" v="13" actId="478"/>
        <pc:sldMkLst>
          <pc:docMk/>
          <pc:sldMk cId="3123407178" sldId="256"/>
        </pc:sldMkLst>
        <pc:spChg chg="del">
          <ac:chgData name="IAGO ROCHA GOMES" userId="c3c285a1-6352-4e7d-af30-b415020c3cda" providerId="ADAL" clId="{3E46416E-77E9-4950-8F9D-E7AF9DCD3B4E}" dt="2021-01-30T10:24:12.920" v="13" actId="478"/>
          <ac:spMkLst>
            <pc:docMk/>
            <pc:sldMk cId="3123407178" sldId="256"/>
            <ac:spMk id="57" creationId="{9FA2C0CE-00E3-4CAC-95E3-9905B376FB85}"/>
          </ac:spMkLst>
        </pc:spChg>
        <pc:spChg chg="mod">
          <ac:chgData name="IAGO ROCHA GOMES" userId="c3c285a1-6352-4e7d-af30-b415020c3cda" providerId="ADAL" clId="{3E46416E-77E9-4950-8F9D-E7AF9DCD3B4E}" dt="2021-01-27T23:25:24.920" v="12" actId="207"/>
          <ac:spMkLst>
            <pc:docMk/>
            <pc:sldMk cId="3123407178" sldId="256"/>
            <ac:spMk id="120" creationId="{106C8589-BEA2-44AA-B377-7E3D6EBAED73}"/>
          </ac:spMkLst>
        </pc:spChg>
        <pc:cxnChg chg="mod">
          <ac:chgData name="IAGO ROCHA GOMES" userId="c3c285a1-6352-4e7d-af30-b415020c3cda" providerId="ADAL" clId="{3E46416E-77E9-4950-8F9D-E7AF9DCD3B4E}" dt="2021-01-27T23:24:27.190" v="6" actId="13822"/>
          <ac:cxnSpMkLst>
            <pc:docMk/>
            <pc:sldMk cId="3123407178" sldId="256"/>
            <ac:cxnSpMk id="12" creationId="{913082DF-6302-4FBA-8151-410C24236647}"/>
          </ac:cxnSpMkLst>
        </pc:cxnChg>
        <pc:cxnChg chg="mod">
          <ac:chgData name="IAGO ROCHA GOMES" userId="c3c285a1-6352-4e7d-af30-b415020c3cda" providerId="ADAL" clId="{3E46416E-77E9-4950-8F9D-E7AF9DCD3B4E}" dt="2021-01-27T23:24:12.606" v="2" actId="13822"/>
          <ac:cxnSpMkLst>
            <pc:docMk/>
            <pc:sldMk cId="3123407178" sldId="256"/>
            <ac:cxnSpMk id="46" creationId="{89970CB6-ECB5-46A5-9D04-B7FC4DC1E48A}"/>
          </ac:cxnSpMkLst>
        </pc:cxnChg>
        <pc:cxnChg chg="mod">
          <ac:chgData name="IAGO ROCHA GOMES" userId="c3c285a1-6352-4e7d-af30-b415020c3cda" providerId="ADAL" clId="{3E46416E-77E9-4950-8F9D-E7AF9DCD3B4E}" dt="2021-01-27T23:23:59.193" v="0" actId="13822"/>
          <ac:cxnSpMkLst>
            <pc:docMk/>
            <pc:sldMk cId="3123407178" sldId="256"/>
            <ac:cxnSpMk id="59" creationId="{D9DD176A-C133-4A34-8352-0114444B2586}"/>
          </ac:cxnSpMkLst>
        </pc:cxnChg>
        <pc:cxnChg chg="mod">
          <ac:chgData name="IAGO ROCHA GOMES" userId="c3c285a1-6352-4e7d-af30-b415020c3cda" providerId="ADAL" clId="{3E46416E-77E9-4950-8F9D-E7AF9DCD3B4E}" dt="2021-01-27T23:24:05.818" v="1" actId="13822"/>
          <ac:cxnSpMkLst>
            <pc:docMk/>
            <pc:sldMk cId="3123407178" sldId="256"/>
            <ac:cxnSpMk id="118" creationId="{278B5748-23CD-43CC-A8D4-B71ADEA62223}"/>
          </ac:cxnSpMkLst>
        </pc:cxnChg>
        <pc:cxnChg chg="mod">
          <ac:chgData name="IAGO ROCHA GOMES" userId="c3c285a1-6352-4e7d-af30-b415020c3cda" providerId="ADAL" clId="{3E46416E-77E9-4950-8F9D-E7AF9DCD3B4E}" dt="2021-01-27T23:24:20.091" v="4" actId="13822"/>
          <ac:cxnSpMkLst>
            <pc:docMk/>
            <pc:sldMk cId="3123407178" sldId="256"/>
            <ac:cxnSpMk id="162" creationId="{6E68575C-808A-41D0-A99E-FB200EB1BA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EF95-B96E-4858-B679-8D599E0F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C003-D81B-48F0-9F58-1B4DF3EC2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FD55-6C25-4CC5-A33F-DBD3F590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70DA-507C-4446-AACE-57C9F1A2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774B-3ABC-41F8-904E-2B1932F6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6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8E8-0DEC-4654-8E47-ED6BEBD4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0EA1-6F4D-4ED6-A21B-3DA03FB0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E871-9233-4928-B4B2-2A5F0D2C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EBBE-0681-470A-A818-81E4224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159A-2FA1-4F89-B8C3-50B9F669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4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BF88A-BCC3-4DE2-9C70-F2BF6E4C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6C4E5-CA47-4976-A4D0-B74BC492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7351-DDF0-471A-B158-B289029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055A-FC04-43E1-84F8-EDD1A283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5B08-50DC-4CC9-9887-243605C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5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C619-60B4-4B23-BF37-C49B7F3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1FF3-D5F9-4F0B-820E-9F976D75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0C49-628B-4453-A198-4E20A0D5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F956-259A-4AFD-9728-CD9FDAE0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D17B-42F0-4733-ABF8-665CBB0D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193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CDF9-67A5-4461-AE3A-48A03C4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12C9-AD4F-47AD-B460-8D22A075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C9DD-D913-4E74-A543-4034D1E0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C6CA-1EDD-4700-85C7-F06BC04E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D7DF-479B-4B9B-9429-A9306A68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55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E6CE-CA5A-4E40-9B6C-C3DA1BD1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AB90-4C0B-4FFC-BEAD-A89823AD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FFFF4-D008-4613-9B36-83A3E0C4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A3F5-2814-447D-90B9-E6537175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CB80-FC91-4554-BD0C-B5C5EB90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8850-AD59-4267-9EC7-CBAF3A3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39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2042-E643-49C8-B9A0-655D548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D808B-FFFB-43ED-B17F-4A273239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63DA2-1F69-474B-A575-776A8FDA1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F4CE-DF5E-46AD-9818-E5D96DA4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4D40E-233E-4264-A494-6BF1FCF3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AB6E2-902B-4F84-A8B7-EA1A239D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F981D-FD81-4AB5-B04E-2E0CC82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5291F-0CC0-4ADC-911E-C2ABC696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9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1C76-2980-4421-9281-3353402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04808-97F6-4C53-B419-BA986127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BD6F-AF9D-4906-BA9B-540FA603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2FB7-9D6C-474A-9DB2-9D918E0F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925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B582-22CB-4213-B759-5B2B5D8F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18CEA-DE8D-40B1-9439-6B17DA96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0B46-9A9E-403A-8CB9-69D77065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2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1749-E4DA-4B7F-950C-307AAE13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4970-287B-4F95-97CA-B06C6AF1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60C5-6F0D-436C-BB10-38962028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CC14-0195-4903-996D-5A08CC4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8EB00-B8D6-4EE9-9DE9-074832A7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DFE3-46E4-4F77-BD58-99C44443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24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E6E-FF7A-46BB-AC22-65DC84F3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6A8E8-6602-45D9-887C-D37AC4C9C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4F083-1404-4511-9E6F-14C67C939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4EA5-997C-47E9-9574-DA061BBE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5486-04FE-42E0-9870-A4D16F6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016B-B049-4EEF-A57E-BBDB6323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7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9E3F-CD02-4E24-9EC6-FD471D22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0EDB-603C-4E9E-A5C7-5E2F4AF3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925E-B85F-4899-9093-00B592864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F1B6-91C5-44D5-B337-5BBAB9D26232}" type="datetimeFigureOut">
              <a:rPr lang="pt-PT" smtClean="0"/>
              <a:t>19/02/2021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8C2F-DE51-4595-88D0-94427C4CF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00E3-B6D3-4569-ADE7-E19AA6AE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95E1-1B3E-4147-841E-DA9815C5AB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8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226BE-CB84-46C3-BE0E-ACA605C4CFC8}"/>
              </a:ext>
            </a:extLst>
          </p:cNvPr>
          <p:cNvSpPr/>
          <p:nvPr/>
        </p:nvSpPr>
        <p:spPr>
          <a:xfrm>
            <a:off x="2538971" y="138851"/>
            <a:ext cx="2173048" cy="1159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E7960-935B-4411-8657-1DE543D7ABC2}"/>
              </a:ext>
            </a:extLst>
          </p:cNvPr>
          <p:cNvSpPr/>
          <p:nvPr/>
        </p:nvSpPr>
        <p:spPr>
          <a:xfrm>
            <a:off x="2549611" y="228347"/>
            <a:ext cx="1800808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317D6-35B2-4F24-A7CB-F665794CE285}"/>
              </a:ext>
            </a:extLst>
          </p:cNvPr>
          <p:cNvSpPr/>
          <p:nvPr/>
        </p:nvSpPr>
        <p:spPr>
          <a:xfrm>
            <a:off x="2598801" y="600903"/>
            <a:ext cx="1283987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66DE8-B5B5-455C-9DEE-7EC60753CEAE}"/>
              </a:ext>
            </a:extLst>
          </p:cNvPr>
          <p:cNvSpPr/>
          <p:nvPr/>
        </p:nvSpPr>
        <p:spPr>
          <a:xfrm>
            <a:off x="2605797" y="887780"/>
            <a:ext cx="1283987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C2E21-99F6-4B1B-B877-3CC686F330A5}"/>
              </a:ext>
            </a:extLst>
          </p:cNvPr>
          <p:cNvSpPr/>
          <p:nvPr/>
        </p:nvSpPr>
        <p:spPr>
          <a:xfrm>
            <a:off x="196536" y="291298"/>
            <a:ext cx="2173048" cy="1643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85F35-A51C-4F4B-AEDB-004105E60569}"/>
              </a:ext>
            </a:extLst>
          </p:cNvPr>
          <p:cNvSpPr/>
          <p:nvPr/>
        </p:nvSpPr>
        <p:spPr>
          <a:xfrm>
            <a:off x="5328702" y="97592"/>
            <a:ext cx="2373243" cy="2277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B83A3-0415-478A-950E-75E78AC9A555}"/>
              </a:ext>
            </a:extLst>
          </p:cNvPr>
          <p:cNvSpPr/>
          <p:nvPr/>
        </p:nvSpPr>
        <p:spPr>
          <a:xfrm>
            <a:off x="5382537" y="101680"/>
            <a:ext cx="1800808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Newsletter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0546E-553B-4875-BDD8-AE23E3889352}"/>
              </a:ext>
            </a:extLst>
          </p:cNvPr>
          <p:cNvSpPr/>
          <p:nvPr/>
        </p:nvSpPr>
        <p:spPr>
          <a:xfrm>
            <a:off x="6825011" y="490772"/>
            <a:ext cx="748022" cy="11802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0C0203-4AD6-432B-BA4D-C225A25A0CF7}"/>
              </a:ext>
            </a:extLst>
          </p:cNvPr>
          <p:cNvSpPr/>
          <p:nvPr/>
        </p:nvSpPr>
        <p:spPr>
          <a:xfrm>
            <a:off x="4911470" y="3593621"/>
            <a:ext cx="2173048" cy="3012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D56ECD-C6A8-4EBF-9CD0-4E173BBD5DE7}"/>
              </a:ext>
            </a:extLst>
          </p:cNvPr>
          <p:cNvSpPr/>
          <p:nvPr/>
        </p:nvSpPr>
        <p:spPr>
          <a:xfrm>
            <a:off x="4897517" y="3621615"/>
            <a:ext cx="1800808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Cotações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0D583E-218E-4620-B6DB-BA5712B07AF8}"/>
              </a:ext>
            </a:extLst>
          </p:cNvPr>
          <p:cNvSpPr/>
          <p:nvPr/>
        </p:nvSpPr>
        <p:spPr>
          <a:xfrm>
            <a:off x="4938935" y="6239096"/>
            <a:ext cx="717318" cy="2714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 </a:t>
            </a:r>
            <a:r>
              <a:rPr lang="pt-BR" sz="900" dirty="0"/>
              <a:t>Carteira </a:t>
            </a:r>
            <a:endParaRPr lang="pt-PT" sz="9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DD176A-C133-4A34-8352-0114444B2586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1172674" y="1705514"/>
            <a:ext cx="3738796" cy="3394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566067E-1C30-4E16-B343-5CF8F03CAFF3}"/>
              </a:ext>
            </a:extLst>
          </p:cNvPr>
          <p:cNvGrpSpPr/>
          <p:nvPr/>
        </p:nvGrpSpPr>
        <p:grpSpPr>
          <a:xfrm>
            <a:off x="5472810" y="770673"/>
            <a:ext cx="1268963" cy="527181"/>
            <a:chOff x="7987004" y="3428999"/>
            <a:chExt cx="1688160" cy="94705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033F84-2875-4D8A-A15A-761566BA5939}"/>
                </a:ext>
              </a:extLst>
            </p:cNvPr>
            <p:cNvSpPr/>
            <p:nvPr/>
          </p:nvSpPr>
          <p:spPr>
            <a:xfrm>
              <a:off x="7987004" y="3429000"/>
              <a:ext cx="1688160" cy="947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AC018A-9748-4043-9E6A-500BD0AF3F0F}"/>
                </a:ext>
              </a:extLst>
            </p:cNvPr>
            <p:cNvCxnSpPr>
              <a:cxnSpLocks/>
            </p:cNvCxnSpPr>
            <p:nvPr/>
          </p:nvCxnSpPr>
          <p:spPr>
            <a:xfrm>
              <a:off x="8260175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CAEC71-E8EE-4179-A5FC-497FFCF7D34C}"/>
                </a:ext>
              </a:extLst>
            </p:cNvPr>
            <p:cNvCxnSpPr>
              <a:cxnSpLocks/>
            </p:cNvCxnSpPr>
            <p:nvPr/>
          </p:nvCxnSpPr>
          <p:spPr>
            <a:xfrm>
              <a:off x="8536376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0F24EE0-30A7-4B6B-ACF9-AA158AF98C89}"/>
                </a:ext>
              </a:extLst>
            </p:cNvPr>
            <p:cNvCxnSpPr>
              <a:cxnSpLocks/>
            </p:cNvCxnSpPr>
            <p:nvPr/>
          </p:nvCxnSpPr>
          <p:spPr>
            <a:xfrm>
              <a:off x="88125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8044340-6799-4303-B58E-2FD82079E48C}"/>
                </a:ext>
              </a:extLst>
            </p:cNvPr>
            <p:cNvCxnSpPr>
              <a:cxnSpLocks/>
            </p:cNvCxnSpPr>
            <p:nvPr/>
          </p:nvCxnSpPr>
          <p:spPr>
            <a:xfrm>
              <a:off x="9088778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8A9F91-AC38-486E-86DB-0EDE8603DB2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5304845-D105-4342-A4BB-1B1A60D26769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6016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4E82BF-3B04-41A1-AA56-9ED9DCA01838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84545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727B08-9998-4568-ADF5-44758DDE940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72353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DE080C1-FB8C-4483-8941-562277DCDC57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96737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3CD93B-2910-429C-8D3F-EEFCE6568F48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08929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A384A8-4EB4-4464-AF9E-115FC670218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2112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E6D7FB5-96E6-45A2-B604-EB847B459BD4}"/>
              </a:ext>
            </a:extLst>
          </p:cNvPr>
          <p:cNvGrpSpPr/>
          <p:nvPr/>
        </p:nvGrpSpPr>
        <p:grpSpPr>
          <a:xfrm>
            <a:off x="4961123" y="4883616"/>
            <a:ext cx="1268963" cy="527181"/>
            <a:chOff x="7987004" y="3428999"/>
            <a:chExt cx="1688160" cy="94705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6D5CDE-B3B2-4DC5-B04A-7817AC89BDAF}"/>
                </a:ext>
              </a:extLst>
            </p:cNvPr>
            <p:cNvSpPr/>
            <p:nvPr/>
          </p:nvSpPr>
          <p:spPr>
            <a:xfrm>
              <a:off x="7987004" y="3429000"/>
              <a:ext cx="1688160" cy="947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220A07-D3DD-4AA7-A6E8-E4AD4FB6313A}"/>
                </a:ext>
              </a:extLst>
            </p:cNvPr>
            <p:cNvCxnSpPr>
              <a:cxnSpLocks/>
            </p:cNvCxnSpPr>
            <p:nvPr/>
          </p:nvCxnSpPr>
          <p:spPr>
            <a:xfrm>
              <a:off x="8260175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FE63676-EEFA-4156-95AB-EAC5F094DC8D}"/>
                </a:ext>
              </a:extLst>
            </p:cNvPr>
            <p:cNvCxnSpPr>
              <a:cxnSpLocks/>
            </p:cNvCxnSpPr>
            <p:nvPr/>
          </p:nvCxnSpPr>
          <p:spPr>
            <a:xfrm>
              <a:off x="8536376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A46D88-0AC0-47EE-BCCE-DE96FA6B652C}"/>
                </a:ext>
              </a:extLst>
            </p:cNvPr>
            <p:cNvCxnSpPr>
              <a:cxnSpLocks/>
            </p:cNvCxnSpPr>
            <p:nvPr/>
          </p:nvCxnSpPr>
          <p:spPr>
            <a:xfrm>
              <a:off x="88125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B45C1D-5283-4961-B469-EFEF337E4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88778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28F5E14-E439-4744-950C-FD6C001D6C16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F97EC5-8A3A-4F8F-9570-E38D5A625137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6016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31F536A-669F-4CB7-8B4C-95C29F858AF7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84545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F0196AD-09F3-47EA-BA43-CC5BAAD31811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72353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67133D-7EA6-43D1-982A-EAD2FC81FC8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96737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94F7B88-349B-4DC1-88B9-65A47AB8A557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08929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6519A94-9B9C-4076-A8F5-73A8304CFF5D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2112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EA284E-C5F7-4C35-B6D9-3F1A02DA1316}"/>
              </a:ext>
            </a:extLst>
          </p:cNvPr>
          <p:cNvSpPr txBox="1"/>
          <p:nvPr/>
        </p:nvSpPr>
        <p:spPr>
          <a:xfrm>
            <a:off x="4925424" y="4528538"/>
            <a:ext cx="160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Lista de ativos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C865BDE-18FA-4B3F-A02E-DA998FF68E9D}"/>
              </a:ext>
            </a:extLst>
          </p:cNvPr>
          <p:cNvSpPr/>
          <p:nvPr/>
        </p:nvSpPr>
        <p:spPr>
          <a:xfrm>
            <a:off x="7643893" y="4127981"/>
            <a:ext cx="2173048" cy="150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95E153C-2FCF-428A-8466-31F10B622EBC}"/>
              </a:ext>
            </a:extLst>
          </p:cNvPr>
          <p:cNvSpPr/>
          <p:nvPr/>
        </p:nvSpPr>
        <p:spPr>
          <a:xfrm>
            <a:off x="7643893" y="4160226"/>
            <a:ext cx="1827687" cy="27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Carteira de Ativos do utilizador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568EC3BD-7C5C-4019-826B-0485E520CFC9}"/>
              </a:ext>
            </a:extLst>
          </p:cNvPr>
          <p:cNvSpPr/>
          <p:nvPr/>
        </p:nvSpPr>
        <p:spPr>
          <a:xfrm>
            <a:off x="7757972" y="5263458"/>
            <a:ext cx="802086" cy="341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Criar uma Nova carteira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339966B-7683-4483-864C-1AC7DED1D813}"/>
              </a:ext>
            </a:extLst>
          </p:cNvPr>
          <p:cNvSpPr/>
          <p:nvPr/>
        </p:nvSpPr>
        <p:spPr>
          <a:xfrm>
            <a:off x="9109920" y="4868729"/>
            <a:ext cx="835245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Apagar carteira atual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78B5748-23CD-43CC-A8D4-B71ADEA62223}"/>
              </a:ext>
            </a:extLst>
          </p:cNvPr>
          <p:cNvCxnSpPr>
            <a:cxnSpLocks/>
            <a:stCxn id="52" idx="2"/>
            <a:endCxn id="109" idx="2"/>
          </p:cNvCxnSpPr>
          <p:nvPr/>
        </p:nvCxnSpPr>
        <p:spPr>
          <a:xfrm rot="5400000" flipH="1" flipV="1">
            <a:off x="6574995" y="4355141"/>
            <a:ext cx="878020" cy="3432823"/>
          </a:xfrm>
          <a:prstGeom prst="bentConnector3">
            <a:avLst>
              <a:gd name="adj1" fmla="val -26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4">
            <a:extLst>
              <a:ext uri="{FF2B5EF4-FFF2-40B4-BE49-F238E27FC236}">
                <a16:creationId xmlns:a16="http://schemas.microsoft.com/office/drawing/2014/main" id="{A9AEDE47-616D-4C42-AF7B-40F284B12CC5}"/>
              </a:ext>
            </a:extLst>
          </p:cNvPr>
          <p:cNvSpPr/>
          <p:nvPr/>
        </p:nvSpPr>
        <p:spPr>
          <a:xfrm>
            <a:off x="196536" y="309164"/>
            <a:ext cx="1800808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Frontpage</a:t>
            </a:r>
            <a:endParaRPr lang="pt-PT" sz="1200" dirty="0"/>
          </a:p>
        </p:txBody>
      </p:sp>
      <p:sp>
        <p:nvSpPr>
          <p:cNvPr id="85" name="Rectangle: Rounded Corners 25">
            <a:extLst>
              <a:ext uri="{FF2B5EF4-FFF2-40B4-BE49-F238E27FC236}">
                <a16:creationId xmlns:a16="http://schemas.microsoft.com/office/drawing/2014/main" id="{4EE09186-DFD5-4CCB-86F9-5499521F9B57}"/>
              </a:ext>
            </a:extLst>
          </p:cNvPr>
          <p:cNvSpPr/>
          <p:nvPr/>
        </p:nvSpPr>
        <p:spPr>
          <a:xfrm>
            <a:off x="292358" y="695415"/>
            <a:ext cx="865657" cy="251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Login</a:t>
            </a:r>
          </a:p>
        </p:txBody>
      </p:sp>
      <p:sp>
        <p:nvSpPr>
          <p:cNvPr id="87" name="Rectangle: Rounded Corners 25">
            <a:extLst>
              <a:ext uri="{FF2B5EF4-FFF2-40B4-BE49-F238E27FC236}">
                <a16:creationId xmlns:a16="http://schemas.microsoft.com/office/drawing/2014/main" id="{39EEA636-0DED-4284-B413-EF294BDA5C42}"/>
              </a:ext>
            </a:extLst>
          </p:cNvPr>
          <p:cNvSpPr/>
          <p:nvPr/>
        </p:nvSpPr>
        <p:spPr>
          <a:xfrm>
            <a:off x="307017" y="1577278"/>
            <a:ext cx="865657" cy="256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Cotações</a:t>
            </a:r>
            <a:endParaRPr lang="pt-PT" sz="900" dirty="0"/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89970CB6-ECB5-46A5-9D04-B7FC4DC1E48A}"/>
              </a:ext>
            </a:extLst>
          </p:cNvPr>
          <p:cNvCxnSpPr>
            <a:cxnSpLocks/>
            <a:stCxn id="85" idx="3"/>
            <a:endCxn id="4" idx="2"/>
          </p:cNvCxnSpPr>
          <p:nvPr/>
        </p:nvCxnSpPr>
        <p:spPr>
          <a:xfrm>
            <a:off x="1158015" y="821378"/>
            <a:ext cx="2467480" cy="476474"/>
          </a:xfrm>
          <a:prstGeom prst="bentConnector4">
            <a:avLst>
              <a:gd name="adj1" fmla="val 27983"/>
              <a:gd name="adj2" fmla="val 14797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2" name="Group 92">
            <a:extLst>
              <a:ext uri="{FF2B5EF4-FFF2-40B4-BE49-F238E27FC236}">
                <a16:creationId xmlns:a16="http://schemas.microsoft.com/office/drawing/2014/main" id="{28F9282E-F830-49BD-A189-B3E8BF7DC887}"/>
              </a:ext>
            </a:extLst>
          </p:cNvPr>
          <p:cNvGrpSpPr/>
          <p:nvPr/>
        </p:nvGrpSpPr>
        <p:grpSpPr>
          <a:xfrm>
            <a:off x="7761647" y="4656124"/>
            <a:ext cx="1268963" cy="527181"/>
            <a:chOff x="7987004" y="3428999"/>
            <a:chExt cx="1688160" cy="947058"/>
          </a:xfrm>
        </p:grpSpPr>
        <p:sp>
          <p:nvSpPr>
            <p:cNvPr id="133" name="Rectangle 93">
              <a:extLst>
                <a:ext uri="{FF2B5EF4-FFF2-40B4-BE49-F238E27FC236}">
                  <a16:creationId xmlns:a16="http://schemas.microsoft.com/office/drawing/2014/main" id="{31B37C04-BA01-4959-9E38-98DD9B1F3A46}"/>
                </a:ext>
              </a:extLst>
            </p:cNvPr>
            <p:cNvSpPr/>
            <p:nvPr/>
          </p:nvSpPr>
          <p:spPr>
            <a:xfrm>
              <a:off x="7987004" y="3429000"/>
              <a:ext cx="1688160" cy="947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134" name="Straight Connector 94">
              <a:extLst>
                <a:ext uri="{FF2B5EF4-FFF2-40B4-BE49-F238E27FC236}">
                  <a16:creationId xmlns:a16="http://schemas.microsoft.com/office/drawing/2014/main" id="{12886492-1C22-40F7-8B8E-42F389B025E5}"/>
                </a:ext>
              </a:extLst>
            </p:cNvPr>
            <p:cNvCxnSpPr>
              <a:cxnSpLocks/>
            </p:cNvCxnSpPr>
            <p:nvPr/>
          </p:nvCxnSpPr>
          <p:spPr>
            <a:xfrm>
              <a:off x="8260175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95">
              <a:extLst>
                <a:ext uri="{FF2B5EF4-FFF2-40B4-BE49-F238E27FC236}">
                  <a16:creationId xmlns:a16="http://schemas.microsoft.com/office/drawing/2014/main" id="{DC9A505A-8DA4-49C8-8AA1-6FD0E97C4A6C}"/>
                </a:ext>
              </a:extLst>
            </p:cNvPr>
            <p:cNvCxnSpPr>
              <a:cxnSpLocks/>
            </p:cNvCxnSpPr>
            <p:nvPr/>
          </p:nvCxnSpPr>
          <p:spPr>
            <a:xfrm>
              <a:off x="8536376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96">
              <a:extLst>
                <a:ext uri="{FF2B5EF4-FFF2-40B4-BE49-F238E27FC236}">
                  <a16:creationId xmlns:a16="http://schemas.microsoft.com/office/drawing/2014/main" id="{D3467197-891D-45F3-A4BE-83BA2127C2D2}"/>
                </a:ext>
              </a:extLst>
            </p:cNvPr>
            <p:cNvCxnSpPr>
              <a:cxnSpLocks/>
            </p:cNvCxnSpPr>
            <p:nvPr/>
          </p:nvCxnSpPr>
          <p:spPr>
            <a:xfrm>
              <a:off x="88125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97">
              <a:extLst>
                <a:ext uri="{FF2B5EF4-FFF2-40B4-BE49-F238E27FC236}">
                  <a16:creationId xmlns:a16="http://schemas.microsoft.com/office/drawing/2014/main" id="{554D9DA3-F782-4126-A0E1-86632D507B80}"/>
                </a:ext>
              </a:extLst>
            </p:cNvPr>
            <p:cNvCxnSpPr>
              <a:cxnSpLocks/>
            </p:cNvCxnSpPr>
            <p:nvPr/>
          </p:nvCxnSpPr>
          <p:spPr>
            <a:xfrm>
              <a:off x="9088778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98">
              <a:extLst>
                <a:ext uri="{FF2B5EF4-FFF2-40B4-BE49-F238E27FC236}">
                  <a16:creationId xmlns:a16="http://schemas.microsoft.com/office/drawing/2014/main" id="{B2686618-29E8-4662-B408-257994A98CA5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99">
              <a:extLst>
                <a:ext uri="{FF2B5EF4-FFF2-40B4-BE49-F238E27FC236}">
                  <a16:creationId xmlns:a16="http://schemas.microsoft.com/office/drawing/2014/main" id="{CD1CA02E-615A-4DC7-A795-7D557ADF495D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6016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00">
              <a:extLst>
                <a:ext uri="{FF2B5EF4-FFF2-40B4-BE49-F238E27FC236}">
                  <a16:creationId xmlns:a16="http://schemas.microsoft.com/office/drawing/2014/main" id="{2F9E35AE-CBB6-4AA3-AD26-A82CFF3C41D4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84545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01">
              <a:extLst>
                <a:ext uri="{FF2B5EF4-FFF2-40B4-BE49-F238E27FC236}">
                  <a16:creationId xmlns:a16="http://schemas.microsoft.com/office/drawing/2014/main" id="{9F35DC68-70FE-421A-821C-AB3F480F6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72353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02">
              <a:extLst>
                <a:ext uri="{FF2B5EF4-FFF2-40B4-BE49-F238E27FC236}">
                  <a16:creationId xmlns:a16="http://schemas.microsoft.com/office/drawing/2014/main" id="{9B442031-42B4-4FED-8552-FF5B4EFD6231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96737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03">
              <a:extLst>
                <a:ext uri="{FF2B5EF4-FFF2-40B4-BE49-F238E27FC236}">
                  <a16:creationId xmlns:a16="http://schemas.microsoft.com/office/drawing/2014/main" id="{DD21BF37-E3B7-4B1D-8091-7D704E5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08929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04">
              <a:extLst>
                <a:ext uri="{FF2B5EF4-FFF2-40B4-BE49-F238E27FC236}">
                  <a16:creationId xmlns:a16="http://schemas.microsoft.com/office/drawing/2014/main" id="{5C9A46F2-43BD-489E-B6BC-1C72DA3C2070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2112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luxograma: Conector 145">
            <a:extLst>
              <a:ext uri="{FF2B5EF4-FFF2-40B4-BE49-F238E27FC236}">
                <a16:creationId xmlns:a16="http://schemas.microsoft.com/office/drawing/2014/main" id="{B0106EE8-FCAC-4D7D-A346-B01E2F0CBF27}"/>
              </a:ext>
            </a:extLst>
          </p:cNvPr>
          <p:cNvSpPr/>
          <p:nvPr/>
        </p:nvSpPr>
        <p:spPr>
          <a:xfrm flipH="1">
            <a:off x="6952843" y="95843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" name="Fluxograma: Conector 146">
            <a:extLst>
              <a:ext uri="{FF2B5EF4-FFF2-40B4-BE49-F238E27FC236}">
                <a16:creationId xmlns:a16="http://schemas.microsoft.com/office/drawing/2014/main" id="{44A412EF-5007-4291-9816-1DEE00D8C105}"/>
              </a:ext>
            </a:extLst>
          </p:cNvPr>
          <p:cNvSpPr/>
          <p:nvPr/>
        </p:nvSpPr>
        <p:spPr>
          <a:xfrm flipH="1">
            <a:off x="6952843" y="111099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" name="Fluxograma: Conector 147">
            <a:extLst>
              <a:ext uri="{FF2B5EF4-FFF2-40B4-BE49-F238E27FC236}">
                <a16:creationId xmlns:a16="http://schemas.microsoft.com/office/drawing/2014/main" id="{452EF673-388D-4947-9221-5884422E7663}"/>
              </a:ext>
            </a:extLst>
          </p:cNvPr>
          <p:cNvSpPr/>
          <p:nvPr/>
        </p:nvSpPr>
        <p:spPr>
          <a:xfrm flipH="1">
            <a:off x="6952843" y="129987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TextBox 105">
            <a:extLst>
              <a:ext uri="{FF2B5EF4-FFF2-40B4-BE49-F238E27FC236}">
                <a16:creationId xmlns:a16="http://schemas.microsoft.com/office/drawing/2014/main" id="{72474F09-DC25-4F9A-AB83-A183E861118F}"/>
              </a:ext>
            </a:extLst>
          </p:cNvPr>
          <p:cNvSpPr txBox="1"/>
          <p:nvPr/>
        </p:nvSpPr>
        <p:spPr>
          <a:xfrm>
            <a:off x="6856433" y="597691"/>
            <a:ext cx="665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</a:rPr>
              <a:t>Interesses</a:t>
            </a:r>
          </a:p>
        </p:txBody>
      </p: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6E68575C-808A-41D0-A99E-FB200EB1BA0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12019" y="718352"/>
            <a:ext cx="616683" cy="5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ectangle: Rounded Corners 25">
            <a:extLst>
              <a:ext uri="{FF2B5EF4-FFF2-40B4-BE49-F238E27FC236}">
                <a16:creationId xmlns:a16="http://schemas.microsoft.com/office/drawing/2014/main" id="{3114CCFA-16F2-4782-8430-F12DD326BB0F}"/>
              </a:ext>
            </a:extLst>
          </p:cNvPr>
          <p:cNvSpPr/>
          <p:nvPr/>
        </p:nvSpPr>
        <p:spPr>
          <a:xfrm>
            <a:off x="5463423" y="2005414"/>
            <a:ext cx="865657" cy="256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Cotações</a:t>
            </a:r>
            <a:endParaRPr lang="pt-PT" sz="9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3082DF-6302-4FBA-8151-410C24236647}"/>
              </a:ext>
            </a:extLst>
          </p:cNvPr>
          <p:cNvCxnSpPr>
            <a:endCxn id="49" idx="0"/>
          </p:cNvCxnSpPr>
          <p:nvPr/>
        </p:nvCxnSpPr>
        <p:spPr>
          <a:xfrm flipH="1">
            <a:off x="5797921" y="2308392"/>
            <a:ext cx="98331" cy="13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Rectangle: Rounded Corners 25">
            <a:extLst>
              <a:ext uri="{FF2B5EF4-FFF2-40B4-BE49-F238E27FC236}">
                <a16:creationId xmlns:a16="http://schemas.microsoft.com/office/drawing/2014/main" id="{B0115164-9312-4120-9528-696E92E83A72}"/>
              </a:ext>
            </a:extLst>
          </p:cNvPr>
          <p:cNvSpPr/>
          <p:nvPr/>
        </p:nvSpPr>
        <p:spPr>
          <a:xfrm>
            <a:off x="3888574" y="1070362"/>
            <a:ext cx="679337" cy="191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registo</a:t>
            </a:r>
            <a:endParaRPr lang="pt-PT" sz="900" dirty="0"/>
          </a:p>
        </p:txBody>
      </p:sp>
      <p:grpSp>
        <p:nvGrpSpPr>
          <p:cNvPr id="81" name="Group 87">
            <a:extLst>
              <a:ext uri="{FF2B5EF4-FFF2-40B4-BE49-F238E27FC236}">
                <a16:creationId xmlns:a16="http://schemas.microsoft.com/office/drawing/2014/main" id="{1567EAA2-DE61-4F3A-8828-58FAE58D41B0}"/>
              </a:ext>
            </a:extLst>
          </p:cNvPr>
          <p:cNvGrpSpPr/>
          <p:nvPr/>
        </p:nvGrpSpPr>
        <p:grpSpPr>
          <a:xfrm>
            <a:off x="297714" y="1040807"/>
            <a:ext cx="1268963" cy="443005"/>
            <a:chOff x="7987004" y="3428999"/>
            <a:chExt cx="1688160" cy="947058"/>
          </a:xfrm>
        </p:grpSpPr>
        <p:sp>
          <p:nvSpPr>
            <p:cNvPr id="82" name="Rectangle 61">
              <a:extLst>
                <a:ext uri="{FF2B5EF4-FFF2-40B4-BE49-F238E27FC236}">
                  <a16:creationId xmlns:a16="http://schemas.microsoft.com/office/drawing/2014/main" id="{8D04FE21-4F02-4F15-AB31-7AE5BF786386}"/>
                </a:ext>
              </a:extLst>
            </p:cNvPr>
            <p:cNvSpPr/>
            <p:nvPr/>
          </p:nvSpPr>
          <p:spPr>
            <a:xfrm>
              <a:off x="7987004" y="3429000"/>
              <a:ext cx="1688160" cy="947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83" name="Straight Connector 63">
              <a:extLst>
                <a:ext uri="{FF2B5EF4-FFF2-40B4-BE49-F238E27FC236}">
                  <a16:creationId xmlns:a16="http://schemas.microsoft.com/office/drawing/2014/main" id="{DB1DA208-7D8B-4D5B-B95D-2504D0B7E589}"/>
                </a:ext>
              </a:extLst>
            </p:cNvPr>
            <p:cNvCxnSpPr>
              <a:cxnSpLocks/>
            </p:cNvCxnSpPr>
            <p:nvPr/>
          </p:nvCxnSpPr>
          <p:spPr>
            <a:xfrm>
              <a:off x="8260175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64">
              <a:extLst>
                <a:ext uri="{FF2B5EF4-FFF2-40B4-BE49-F238E27FC236}">
                  <a16:creationId xmlns:a16="http://schemas.microsoft.com/office/drawing/2014/main" id="{5E3E0424-CB63-4BA1-9816-9FA166A632CE}"/>
                </a:ext>
              </a:extLst>
            </p:cNvPr>
            <p:cNvCxnSpPr>
              <a:cxnSpLocks/>
            </p:cNvCxnSpPr>
            <p:nvPr/>
          </p:nvCxnSpPr>
          <p:spPr>
            <a:xfrm>
              <a:off x="8536376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65">
              <a:extLst>
                <a:ext uri="{FF2B5EF4-FFF2-40B4-BE49-F238E27FC236}">
                  <a16:creationId xmlns:a16="http://schemas.microsoft.com/office/drawing/2014/main" id="{8586C2E1-6952-4085-91AB-DAB213F739AF}"/>
                </a:ext>
              </a:extLst>
            </p:cNvPr>
            <p:cNvCxnSpPr>
              <a:cxnSpLocks/>
            </p:cNvCxnSpPr>
            <p:nvPr/>
          </p:nvCxnSpPr>
          <p:spPr>
            <a:xfrm>
              <a:off x="88125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66">
              <a:extLst>
                <a:ext uri="{FF2B5EF4-FFF2-40B4-BE49-F238E27FC236}">
                  <a16:creationId xmlns:a16="http://schemas.microsoft.com/office/drawing/2014/main" id="{B3B609DD-1989-4D1D-81FA-A2A949EE826E}"/>
                </a:ext>
              </a:extLst>
            </p:cNvPr>
            <p:cNvCxnSpPr>
              <a:cxnSpLocks/>
            </p:cNvCxnSpPr>
            <p:nvPr/>
          </p:nvCxnSpPr>
          <p:spPr>
            <a:xfrm>
              <a:off x="9088778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67">
              <a:extLst>
                <a:ext uri="{FF2B5EF4-FFF2-40B4-BE49-F238E27FC236}">
                  <a16:creationId xmlns:a16="http://schemas.microsoft.com/office/drawing/2014/main" id="{8B42CB9D-AA4D-443A-821E-0C2A8039988A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77" y="3428999"/>
              <a:ext cx="13953" cy="947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69">
              <a:extLst>
                <a:ext uri="{FF2B5EF4-FFF2-40B4-BE49-F238E27FC236}">
                  <a16:creationId xmlns:a16="http://schemas.microsoft.com/office/drawing/2014/main" id="{821ACD9C-412B-4A88-83CF-55379F33D5A0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6016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71">
              <a:extLst>
                <a:ext uri="{FF2B5EF4-FFF2-40B4-BE49-F238E27FC236}">
                  <a16:creationId xmlns:a16="http://schemas.microsoft.com/office/drawing/2014/main" id="{429D5FBA-79F0-41E3-891B-EEC42A482541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84545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72">
              <a:extLst>
                <a:ext uri="{FF2B5EF4-FFF2-40B4-BE49-F238E27FC236}">
                  <a16:creationId xmlns:a16="http://schemas.microsoft.com/office/drawing/2014/main" id="{EF87BDF9-6898-4F01-B950-7B51DEE2121B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72353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73">
              <a:extLst>
                <a:ext uri="{FF2B5EF4-FFF2-40B4-BE49-F238E27FC236}">
                  <a16:creationId xmlns:a16="http://schemas.microsoft.com/office/drawing/2014/main" id="{6197522B-7E27-4FF1-A317-41D146A32AE8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396737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74">
              <a:extLst>
                <a:ext uri="{FF2B5EF4-FFF2-40B4-BE49-F238E27FC236}">
                  <a16:creationId xmlns:a16="http://schemas.microsoft.com/office/drawing/2014/main" id="{0D3A9522-1ED1-4979-BE0F-0E6BDA49C8FF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08929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75">
              <a:extLst>
                <a:ext uri="{FF2B5EF4-FFF2-40B4-BE49-F238E27FC236}">
                  <a16:creationId xmlns:a16="http://schemas.microsoft.com/office/drawing/2014/main" id="{59518CCE-330D-4C97-BFAE-D5DECC7F19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04" y="4211218"/>
              <a:ext cx="1688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DC737F-41DF-4093-924B-A5D4A44AE0FB}"/>
              </a:ext>
            </a:extLst>
          </p:cNvPr>
          <p:cNvCxnSpPr>
            <a:cxnSpLocks/>
            <a:stCxn id="80" idx="2"/>
            <a:endCxn id="117" idx="0"/>
          </p:cNvCxnSpPr>
          <p:nvPr/>
        </p:nvCxnSpPr>
        <p:spPr>
          <a:xfrm>
            <a:off x="4228243" y="1262090"/>
            <a:ext cx="50261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">
            <a:extLst>
              <a:ext uri="{FF2B5EF4-FFF2-40B4-BE49-F238E27FC236}">
                <a16:creationId xmlns:a16="http://schemas.microsoft.com/office/drawing/2014/main" id="{9120DCF5-941D-4A1E-82FA-AAA5F096EAF5}"/>
              </a:ext>
            </a:extLst>
          </p:cNvPr>
          <p:cNvSpPr/>
          <p:nvPr/>
        </p:nvSpPr>
        <p:spPr>
          <a:xfrm>
            <a:off x="3414058" y="1829129"/>
            <a:ext cx="1728892" cy="1127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119" name="Rectangle 13">
            <a:extLst>
              <a:ext uri="{FF2B5EF4-FFF2-40B4-BE49-F238E27FC236}">
                <a16:creationId xmlns:a16="http://schemas.microsoft.com/office/drawing/2014/main" id="{46F2ED14-4F36-4924-8510-B2E4434156D0}"/>
              </a:ext>
            </a:extLst>
          </p:cNvPr>
          <p:cNvSpPr/>
          <p:nvPr/>
        </p:nvSpPr>
        <p:spPr>
          <a:xfrm>
            <a:off x="3484899" y="1940723"/>
            <a:ext cx="1612323" cy="35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Registo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714AFAC-6162-41B4-9EEA-952C3C14ADE7}"/>
              </a:ext>
            </a:extLst>
          </p:cNvPr>
          <p:cNvCxnSpPr>
            <a:stCxn id="117" idx="0"/>
            <a:endCxn id="4" idx="2"/>
          </p:cNvCxnSpPr>
          <p:nvPr/>
        </p:nvCxnSpPr>
        <p:spPr>
          <a:xfrm flipH="1" flipV="1">
            <a:off x="3625495" y="1297852"/>
            <a:ext cx="653009" cy="53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25">
            <a:extLst>
              <a:ext uri="{FF2B5EF4-FFF2-40B4-BE49-F238E27FC236}">
                <a16:creationId xmlns:a16="http://schemas.microsoft.com/office/drawing/2014/main" id="{77BA74D9-AC7A-4EF9-AB9E-5094198011DF}"/>
              </a:ext>
            </a:extLst>
          </p:cNvPr>
          <p:cNvSpPr/>
          <p:nvPr/>
        </p:nvSpPr>
        <p:spPr>
          <a:xfrm>
            <a:off x="9030610" y="5338992"/>
            <a:ext cx="644789" cy="242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Cotações</a:t>
            </a:r>
            <a:endParaRPr lang="pt-PT" sz="900" dirty="0"/>
          </a:p>
        </p:txBody>
      </p:sp>
      <p:sp>
        <p:nvSpPr>
          <p:cNvPr id="122" name="Rectangle: Rounded Corners 25">
            <a:extLst>
              <a:ext uri="{FF2B5EF4-FFF2-40B4-BE49-F238E27FC236}">
                <a16:creationId xmlns:a16="http://schemas.microsoft.com/office/drawing/2014/main" id="{362FCF6F-3EDE-4371-9971-B7D5C23FE910}"/>
              </a:ext>
            </a:extLst>
          </p:cNvPr>
          <p:cNvSpPr/>
          <p:nvPr/>
        </p:nvSpPr>
        <p:spPr>
          <a:xfrm>
            <a:off x="9058223" y="4489552"/>
            <a:ext cx="865657" cy="256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userpage</a:t>
            </a:r>
            <a:endParaRPr lang="pt-PT" sz="900" dirty="0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A07486A3-1CC7-4070-836E-6C502CE84884}"/>
              </a:ext>
            </a:extLst>
          </p:cNvPr>
          <p:cNvCxnSpPr>
            <a:stCxn id="122" idx="3"/>
            <a:endCxn id="13" idx="2"/>
          </p:cNvCxnSpPr>
          <p:nvPr/>
        </p:nvCxnSpPr>
        <p:spPr>
          <a:xfrm flipH="1" flipV="1">
            <a:off x="6515324" y="2375039"/>
            <a:ext cx="3408556" cy="2242749"/>
          </a:xfrm>
          <a:prstGeom prst="bentConnector4">
            <a:avLst>
              <a:gd name="adj1" fmla="val -6707"/>
              <a:gd name="adj2" fmla="val 52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377EA7A9-AC88-4CDE-9FAD-A66FD8F273F9}"/>
              </a:ext>
            </a:extLst>
          </p:cNvPr>
          <p:cNvCxnSpPr>
            <a:stCxn id="121" idx="3"/>
            <a:endCxn id="48" idx="2"/>
          </p:cNvCxnSpPr>
          <p:nvPr/>
        </p:nvCxnSpPr>
        <p:spPr>
          <a:xfrm flipH="1">
            <a:off x="5997994" y="5460009"/>
            <a:ext cx="3677405" cy="1146063"/>
          </a:xfrm>
          <a:prstGeom prst="bentConnector4">
            <a:avLst>
              <a:gd name="adj1" fmla="val -6216"/>
              <a:gd name="adj2" fmla="val 1199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Rectangle: Rounded Corners 25">
            <a:extLst>
              <a:ext uri="{FF2B5EF4-FFF2-40B4-BE49-F238E27FC236}">
                <a16:creationId xmlns:a16="http://schemas.microsoft.com/office/drawing/2014/main" id="{0B89B39B-4911-41DC-AA0D-81957B0EB46A}"/>
              </a:ext>
            </a:extLst>
          </p:cNvPr>
          <p:cNvSpPr/>
          <p:nvPr/>
        </p:nvSpPr>
        <p:spPr>
          <a:xfrm>
            <a:off x="9583478" y="4139622"/>
            <a:ext cx="466925" cy="2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Add</a:t>
            </a:r>
            <a:endParaRPr lang="pt-BR" sz="900" dirty="0"/>
          </a:p>
        </p:txBody>
      </p:sp>
      <p:sp>
        <p:nvSpPr>
          <p:cNvPr id="123" name="Rectangle 12">
            <a:extLst>
              <a:ext uri="{FF2B5EF4-FFF2-40B4-BE49-F238E27FC236}">
                <a16:creationId xmlns:a16="http://schemas.microsoft.com/office/drawing/2014/main" id="{2CC95CF4-0CA2-44E8-9581-77D6FFE4DF46}"/>
              </a:ext>
            </a:extLst>
          </p:cNvPr>
          <p:cNvSpPr/>
          <p:nvPr/>
        </p:nvSpPr>
        <p:spPr>
          <a:xfrm>
            <a:off x="8687012" y="225080"/>
            <a:ext cx="2373243" cy="2277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PT" sz="1050" dirty="0"/>
          </a:p>
        </p:txBody>
      </p:sp>
      <p:sp>
        <p:nvSpPr>
          <p:cNvPr id="124" name="Rectangle 13">
            <a:extLst>
              <a:ext uri="{FF2B5EF4-FFF2-40B4-BE49-F238E27FC236}">
                <a16:creationId xmlns:a16="http://schemas.microsoft.com/office/drawing/2014/main" id="{8490F1F3-2935-4C1C-BAF2-B4B34B690674}"/>
              </a:ext>
            </a:extLst>
          </p:cNvPr>
          <p:cNvSpPr/>
          <p:nvPr/>
        </p:nvSpPr>
        <p:spPr>
          <a:xfrm>
            <a:off x="8717268" y="252600"/>
            <a:ext cx="1800808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Add</a:t>
            </a:r>
            <a:r>
              <a:rPr lang="pt-PT" sz="1200" dirty="0"/>
              <a:t> Carteira</a:t>
            </a:r>
          </a:p>
        </p:txBody>
      </p:sp>
      <p:sp>
        <p:nvSpPr>
          <p:cNvPr id="125" name="Rectangle: Rounded Corners 40">
            <a:extLst>
              <a:ext uri="{FF2B5EF4-FFF2-40B4-BE49-F238E27FC236}">
                <a16:creationId xmlns:a16="http://schemas.microsoft.com/office/drawing/2014/main" id="{E5FC51CA-E4BE-4482-8F08-93B32E7C9630}"/>
              </a:ext>
            </a:extLst>
          </p:cNvPr>
          <p:cNvSpPr/>
          <p:nvPr/>
        </p:nvSpPr>
        <p:spPr>
          <a:xfrm>
            <a:off x="8875035" y="602641"/>
            <a:ext cx="748022" cy="1159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900" dirty="0"/>
          </a:p>
        </p:txBody>
      </p:sp>
      <p:sp>
        <p:nvSpPr>
          <p:cNvPr id="126" name="TextBox 105">
            <a:extLst>
              <a:ext uri="{FF2B5EF4-FFF2-40B4-BE49-F238E27FC236}">
                <a16:creationId xmlns:a16="http://schemas.microsoft.com/office/drawing/2014/main" id="{212DA94B-F926-4D43-865D-7C7C9F26AC88}"/>
              </a:ext>
            </a:extLst>
          </p:cNvPr>
          <p:cNvSpPr txBox="1"/>
          <p:nvPr/>
        </p:nvSpPr>
        <p:spPr>
          <a:xfrm>
            <a:off x="8875035" y="644108"/>
            <a:ext cx="665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>
                <a:solidFill>
                  <a:schemeClr val="bg1"/>
                </a:solidFill>
              </a:rPr>
              <a:t>IAtivos</a:t>
            </a:r>
            <a:endParaRPr lang="pt-PT" sz="900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6036E6D-1B47-486B-A8AE-63DBDA9E376A}"/>
              </a:ext>
            </a:extLst>
          </p:cNvPr>
          <p:cNvCxnSpPr>
            <a:stCxn id="120" idx="0"/>
            <a:endCxn id="123" idx="2"/>
          </p:cNvCxnSpPr>
          <p:nvPr/>
        </p:nvCxnSpPr>
        <p:spPr>
          <a:xfrm flipV="1">
            <a:off x="9816941" y="2502527"/>
            <a:ext cx="56693" cy="163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C5CBB8-15C2-4142-80E2-3E4BB6A1CA65}"/>
              </a:ext>
            </a:extLst>
          </p:cNvPr>
          <p:cNvCxnSpPr>
            <a:stCxn id="123" idx="2"/>
            <a:endCxn id="110" idx="0"/>
          </p:cNvCxnSpPr>
          <p:nvPr/>
        </p:nvCxnSpPr>
        <p:spPr>
          <a:xfrm flipH="1">
            <a:off x="8557737" y="2502527"/>
            <a:ext cx="1315897" cy="165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9932EA2EFD134BAB84D4E811C906FC" ma:contentTypeVersion="4" ma:contentTypeDescription="Criar um novo documento." ma:contentTypeScope="" ma:versionID="8c0626ead9586f35e73eae3f5f02acb5">
  <xsd:schema xmlns:xsd="http://www.w3.org/2001/XMLSchema" xmlns:xs="http://www.w3.org/2001/XMLSchema" xmlns:p="http://schemas.microsoft.com/office/2006/metadata/properties" xmlns:ns2="1b18dbfc-efad-467b-9746-4b287fe281eb" xmlns:ns3="db139218-f201-44e3-a3c9-0f704ab48cfa" targetNamespace="http://schemas.microsoft.com/office/2006/metadata/properties" ma:root="true" ma:fieldsID="e9d5c1d380fb376f4c622c258728286c" ns2:_="" ns3:_="">
    <xsd:import namespace="1b18dbfc-efad-467b-9746-4b287fe281eb"/>
    <xsd:import namespace="db139218-f201-44e3-a3c9-0f704ab48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8dbfc-efad-467b-9746-4b287fe28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39218-f201-44e3-a3c9-0f704ab48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71A06-B045-4013-927B-AAB87D0428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94C95C-4D37-41BC-BC7B-917E70E972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5E080B-C8D9-4872-94A7-307E6ED88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18dbfc-efad-467b-9746-4b287fe281eb"/>
    <ds:schemaRef ds:uri="db139218-f201-44e3-a3c9-0f704ab48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Cardoso</dc:creator>
  <cp:lastModifiedBy>IAGO ROCHA GOMES</cp:lastModifiedBy>
  <cp:revision>8</cp:revision>
  <dcterms:created xsi:type="dcterms:W3CDTF">2019-02-04T13:33:51Z</dcterms:created>
  <dcterms:modified xsi:type="dcterms:W3CDTF">2021-02-19T22:26:46Z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0x010100EA9932EA2EFD134BAB84D4E811C906FC</vt:lpwstr>
  </property>
</Properties>
</file>