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9" r:id="rId3"/>
    <p:sldId id="261" r:id="rId4"/>
    <p:sldId id="265" r:id="rId5"/>
    <p:sldId id="266" r:id="rId6"/>
    <p:sldId id="272" r:id="rId7"/>
    <p:sldId id="283" r:id="rId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0"/>
      <p:bold r:id="rId11"/>
      <p:italic r:id="rId12"/>
      <p:boldItalic r:id="rId13"/>
    </p:embeddedFont>
    <p:embeddedFont>
      <p:font typeface="Barlow Semi Condensed Medium" panose="00000606000000000000" pitchFamily="2" charset="0"/>
      <p:regular r:id="rId14"/>
      <p:bold r:id="rId15"/>
      <p:italic r:id="rId16"/>
      <p:boldItalic r:id="rId17"/>
    </p:embeddedFont>
    <p:embeddedFont>
      <p:font typeface="Fjalla One" panose="02000506040000020004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76F980-D98F-4E54-8A0F-5CD24A1F1D15}">
  <a:tblStyle styleId="{0276F980-D98F-4E54-8A0F-5CD24A1F1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host:8080/StarLanch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COOKIES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/>
              <a:t>PARA UMA MELHOR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>
                <a:solidFill>
                  <a:schemeClr val="accent1"/>
                </a:solidFill>
              </a:rPr>
              <a:t>EXPERI</a:t>
            </a:r>
            <a:r>
              <a:rPr lang="pt-BR" sz="2300" dirty="0"/>
              <a:t>ÊNCIA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501900" y="1339499"/>
            <a:ext cx="41402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COOKIES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Iago</a:t>
            </a:r>
            <a:r>
              <a:rPr lang="en" sz="2000" dirty="0"/>
              <a:t> de Souza Lopes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Murillo Lazarini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EXPLICAÇÃO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PRÁTICA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Breve apresentação do funcionamento de cookies em navegadores</a:t>
            </a:r>
            <a:endParaRPr lang="pt-BR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reve explicação de cookies em navegadores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 in </a:t>
            </a:r>
            <a:r>
              <a:rPr lang="en"/>
              <a:t>the 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olar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ystem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 QUE É COOKIES?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FUNCIONA?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ONDE É ULTILIZADO?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VIVE? ONDE MORA?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600030" y="1620750"/>
            <a:ext cx="5943939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BREVE DEMONSTRAÇÃO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Á PRÁTICA?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pt-BR" dirty="0"/>
              <a:t>º INSTALAR</a:t>
            </a:r>
            <a:endParaRPr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pt-BR" dirty="0"/>
              <a:t>º Abrir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pt-BR" dirty="0"/>
              <a:t>º BAIXAR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Abrir os arquivos .php para prática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655410" y="1583053"/>
            <a:ext cx="1849953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Instalar Visual Studio Code (Se for de sua prefência)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131012" y="2139659"/>
            <a:ext cx="1919771" cy="114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B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aixar o arquivo disponibilizado na pasta pública (ApresentaçãoCookie)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766;p64">
            <a:extLst>
              <a:ext uri="{FF2B5EF4-FFF2-40B4-BE49-F238E27FC236}">
                <a16:creationId xmlns:a16="http://schemas.microsoft.com/office/drawing/2014/main" id="{E2B2C249-60A8-4A23-A80F-C45219FCAF9B}"/>
              </a:ext>
            </a:extLst>
          </p:cNvPr>
          <p:cNvGrpSpPr/>
          <p:nvPr/>
        </p:nvGrpSpPr>
        <p:grpSpPr>
          <a:xfrm>
            <a:off x="4875526" y="1603021"/>
            <a:ext cx="2362168" cy="1525388"/>
            <a:chOff x="1260950" y="-166737"/>
            <a:chExt cx="5129675" cy="5643987"/>
          </a:xfrm>
        </p:grpSpPr>
        <p:sp>
          <p:nvSpPr>
            <p:cNvPr id="5" name="Google Shape;4767;p64">
              <a:extLst>
                <a:ext uri="{FF2B5EF4-FFF2-40B4-BE49-F238E27FC236}">
                  <a16:creationId xmlns:a16="http://schemas.microsoft.com/office/drawing/2014/main" id="{927A6556-6954-A12F-9A08-FD00153D706D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68;p64">
              <a:extLst>
                <a:ext uri="{FF2B5EF4-FFF2-40B4-BE49-F238E27FC236}">
                  <a16:creationId xmlns:a16="http://schemas.microsoft.com/office/drawing/2014/main" id="{F99A711A-3D77-D082-2DFC-F6408321B51B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69;p64">
              <a:extLst>
                <a:ext uri="{FF2B5EF4-FFF2-40B4-BE49-F238E27FC236}">
                  <a16:creationId xmlns:a16="http://schemas.microsoft.com/office/drawing/2014/main" id="{BE75A081-BF74-F231-D88A-3467647B7118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70;p64">
              <a:extLst>
                <a:ext uri="{FF2B5EF4-FFF2-40B4-BE49-F238E27FC236}">
                  <a16:creationId xmlns:a16="http://schemas.microsoft.com/office/drawing/2014/main" id="{09655A5C-9E4D-B15B-2263-45EF0942AD75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71;p64">
              <a:extLst>
                <a:ext uri="{FF2B5EF4-FFF2-40B4-BE49-F238E27FC236}">
                  <a16:creationId xmlns:a16="http://schemas.microsoft.com/office/drawing/2014/main" id="{0047FD32-E32F-346A-93F7-2A4B64D5D4E3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72;p64">
              <a:extLst>
                <a:ext uri="{FF2B5EF4-FFF2-40B4-BE49-F238E27FC236}">
                  <a16:creationId xmlns:a16="http://schemas.microsoft.com/office/drawing/2014/main" id="{4DDC740F-34BE-DF81-A538-769723EE33CD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73;p64">
              <a:extLst>
                <a:ext uri="{FF2B5EF4-FFF2-40B4-BE49-F238E27FC236}">
                  <a16:creationId xmlns:a16="http://schemas.microsoft.com/office/drawing/2014/main" id="{A7AC5957-1CCB-A0BF-C2BA-09441E921A0B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4;p64">
              <a:extLst>
                <a:ext uri="{FF2B5EF4-FFF2-40B4-BE49-F238E27FC236}">
                  <a16:creationId xmlns:a16="http://schemas.microsoft.com/office/drawing/2014/main" id="{DE1F2349-6B25-9620-D7C9-5A636FD4BB09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75;p64">
              <a:extLst>
                <a:ext uri="{FF2B5EF4-FFF2-40B4-BE49-F238E27FC236}">
                  <a16:creationId xmlns:a16="http://schemas.microsoft.com/office/drawing/2014/main" id="{A68707E6-D94F-3369-AB98-5C880F68BFD1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76;p64">
              <a:extLst>
                <a:ext uri="{FF2B5EF4-FFF2-40B4-BE49-F238E27FC236}">
                  <a16:creationId xmlns:a16="http://schemas.microsoft.com/office/drawing/2014/main" id="{D46D6F32-BAAF-9066-F176-0F2F22D8208C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77;p64">
              <a:extLst>
                <a:ext uri="{FF2B5EF4-FFF2-40B4-BE49-F238E27FC236}">
                  <a16:creationId xmlns:a16="http://schemas.microsoft.com/office/drawing/2014/main" id="{D1741805-161B-32DB-9BF5-652B0538BA4C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78;p64">
              <a:extLst>
                <a:ext uri="{FF2B5EF4-FFF2-40B4-BE49-F238E27FC236}">
                  <a16:creationId xmlns:a16="http://schemas.microsoft.com/office/drawing/2014/main" id="{0610CCCD-49CB-C6A7-E71E-8B63C56C9DBB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79;p64">
              <a:extLst>
                <a:ext uri="{FF2B5EF4-FFF2-40B4-BE49-F238E27FC236}">
                  <a16:creationId xmlns:a16="http://schemas.microsoft.com/office/drawing/2014/main" id="{E754AB15-B26A-7A3D-A635-6DE73BE41B1E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80;p64">
              <a:extLst>
                <a:ext uri="{FF2B5EF4-FFF2-40B4-BE49-F238E27FC236}">
                  <a16:creationId xmlns:a16="http://schemas.microsoft.com/office/drawing/2014/main" id="{09097C56-44A7-795A-C5E6-06611135F360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81;p64">
              <a:extLst>
                <a:ext uri="{FF2B5EF4-FFF2-40B4-BE49-F238E27FC236}">
                  <a16:creationId xmlns:a16="http://schemas.microsoft.com/office/drawing/2014/main" id="{DEA26DC7-B9AD-8976-5B4A-2E29ADB379C5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82;p64">
              <a:extLst>
                <a:ext uri="{FF2B5EF4-FFF2-40B4-BE49-F238E27FC236}">
                  <a16:creationId xmlns:a16="http://schemas.microsoft.com/office/drawing/2014/main" id="{53B9B78C-E580-E92E-56C4-D8103AD0A5FF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83;p64">
              <a:extLst>
                <a:ext uri="{FF2B5EF4-FFF2-40B4-BE49-F238E27FC236}">
                  <a16:creationId xmlns:a16="http://schemas.microsoft.com/office/drawing/2014/main" id="{9C947B18-F3D1-275E-FED7-B8820D8833E7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84;p64">
              <a:extLst>
                <a:ext uri="{FF2B5EF4-FFF2-40B4-BE49-F238E27FC236}">
                  <a16:creationId xmlns:a16="http://schemas.microsoft.com/office/drawing/2014/main" id="{0338DFDD-1085-BB8B-B6AA-C2D488D0959F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85;p64">
              <a:extLst>
                <a:ext uri="{FF2B5EF4-FFF2-40B4-BE49-F238E27FC236}">
                  <a16:creationId xmlns:a16="http://schemas.microsoft.com/office/drawing/2014/main" id="{B57EAD2A-E75E-3B4A-B0F8-C080BD86EF41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86;p64">
              <a:extLst>
                <a:ext uri="{FF2B5EF4-FFF2-40B4-BE49-F238E27FC236}">
                  <a16:creationId xmlns:a16="http://schemas.microsoft.com/office/drawing/2014/main" id="{23695301-859F-DC35-C795-842A192FC663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87;p64">
              <a:extLst>
                <a:ext uri="{FF2B5EF4-FFF2-40B4-BE49-F238E27FC236}">
                  <a16:creationId xmlns:a16="http://schemas.microsoft.com/office/drawing/2014/main" id="{77E7D87F-53E6-8523-C491-8C055EF47A70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88;p64">
              <a:extLst>
                <a:ext uri="{FF2B5EF4-FFF2-40B4-BE49-F238E27FC236}">
                  <a16:creationId xmlns:a16="http://schemas.microsoft.com/office/drawing/2014/main" id="{17EA2D58-0282-CE77-E848-69A00CEEAF46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89;p64">
              <a:extLst>
                <a:ext uri="{FF2B5EF4-FFF2-40B4-BE49-F238E27FC236}">
                  <a16:creationId xmlns:a16="http://schemas.microsoft.com/office/drawing/2014/main" id="{9FB54762-46D6-C58A-EA73-2FA2726C5818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90;p64">
              <a:extLst>
                <a:ext uri="{FF2B5EF4-FFF2-40B4-BE49-F238E27FC236}">
                  <a16:creationId xmlns:a16="http://schemas.microsoft.com/office/drawing/2014/main" id="{2C2F06A6-8B9D-F86C-EF47-A089DF41C710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91;p64">
              <a:extLst>
                <a:ext uri="{FF2B5EF4-FFF2-40B4-BE49-F238E27FC236}">
                  <a16:creationId xmlns:a16="http://schemas.microsoft.com/office/drawing/2014/main" id="{6752A4B2-F1D7-649B-CF49-5E7BB8FE447E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2;p64">
              <a:extLst>
                <a:ext uri="{FF2B5EF4-FFF2-40B4-BE49-F238E27FC236}">
                  <a16:creationId xmlns:a16="http://schemas.microsoft.com/office/drawing/2014/main" id="{43866465-FDB9-C3CA-C679-61A845BA2DD0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93;p64">
              <a:extLst>
                <a:ext uri="{FF2B5EF4-FFF2-40B4-BE49-F238E27FC236}">
                  <a16:creationId xmlns:a16="http://schemas.microsoft.com/office/drawing/2014/main" id="{300A4CAF-5E68-AC16-78D1-F64BCE9217EE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94;p64">
              <a:extLst>
                <a:ext uri="{FF2B5EF4-FFF2-40B4-BE49-F238E27FC236}">
                  <a16:creationId xmlns:a16="http://schemas.microsoft.com/office/drawing/2014/main" id="{1224B16E-2EDE-D202-C15D-1352B4345E55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95;p64">
              <a:extLst>
                <a:ext uri="{FF2B5EF4-FFF2-40B4-BE49-F238E27FC236}">
                  <a16:creationId xmlns:a16="http://schemas.microsoft.com/office/drawing/2014/main" id="{8BC9F007-9263-EF09-7820-270DA388A317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96;p64">
              <a:extLst>
                <a:ext uri="{FF2B5EF4-FFF2-40B4-BE49-F238E27FC236}">
                  <a16:creationId xmlns:a16="http://schemas.microsoft.com/office/drawing/2014/main" id="{116984B6-5CB6-11E6-2186-58DFDC046B56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97;p64">
              <a:extLst>
                <a:ext uri="{FF2B5EF4-FFF2-40B4-BE49-F238E27FC236}">
                  <a16:creationId xmlns:a16="http://schemas.microsoft.com/office/drawing/2014/main" id="{54B78ACE-5E94-8862-454B-38A255424C69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98;p64">
              <a:extLst>
                <a:ext uri="{FF2B5EF4-FFF2-40B4-BE49-F238E27FC236}">
                  <a16:creationId xmlns:a16="http://schemas.microsoft.com/office/drawing/2014/main" id="{E924B632-D2CF-5499-5D70-F6C129C3367A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99;p64">
              <a:extLst>
                <a:ext uri="{FF2B5EF4-FFF2-40B4-BE49-F238E27FC236}">
                  <a16:creationId xmlns:a16="http://schemas.microsoft.com/office/drawing/2014/main" id="{B41F0E39-4A9E-1D32-C676-6AF3606BB5D8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00;p64">
              <a:extLst>
                <a:ext uri="{FF2B5EF4-FFF2-40B4-BE49-F238E27FC236}">
                  <a16:creationId xmlns:a16="http://schemas.microsoft.com/office/drawing/2014/main" id="{741604E8-3467-162D-CBB9-CA074477D351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01;p64">
              <a:extLst>
                <a:ext uri="{FF2B5EF4-FFF2-40B4-BE49-F238E27FC236}">
                  <a16:creationId xmlns:a16="http://schemas.microsoft.com/office/drawing/2014/main" id="{2BF234C3-8863-FDDD-0A04-BC1F9BD9037D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02;p64">
              <a:extLst>
                <a:ext uri="{FF2B5EF4-FFF2-40B4-BE49-F238E27FC236}">
                  <a16:creationId xmlns:a16="http://schemas.microsoft.com/office/drawing/2014/main" id="{EBF7BDC9-7332-7FF0-00A5-BD05482AE72D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03;p64">
              <a:extLst>
                <a:ext uri="{FF2B5EF4-FFF2-40B4-BE49-F238E27FC236}">
                  <a16:creationId xmlns:a16="http://schemas.microsoft.com/office/drawing/2014/main" id="{B2EC5A63-37A0-F6CE-7B00-CDDDDF941001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04;p64">
              <a:extLst>
                <a:ext uri="{FF2B5EF4-FFF2-40B4-BE49-F238E27FC236}">
                  <a16:creationId xmlns:a16="http://schemas.microsoft.com/office/drawing/2014/main" id="{8E64568E-EC47-D7AA-6D15-287F6B819B6A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05;p64">
              <a:extLst>
                <a:ext uri="{FF2B5EF4-FFF2-40B4-BE49-F238E27FC236}">
                  <a16:creationId xmlns:a16="http://schemas.microsoft.com/office/drawing/2014/main" id="{689CDF4B-4E9D-342F-3849-85E7741E9A94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06;p64">
              <a:extLst>
                <a:ext uri="{FF2B5EF4-FFF2-40B4-BE49-F238E27FC236}">
                  <a16:creationId xmlns:a16="http://schemas.microsoft.com/office/drawing/2014/main" id="{0BEA5D46-BC75-ADCE-BA05-396AF949418A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07;p64">
              <a:extLst>
                <a:ext uri="{FF2B5EF4-FFF2-40B4-BE49-F238E27FC236}">
                  <a16:creationId xmlns:a16="http://schemas.microsoft.com/office/drawing/2014/main" id="{7B834C61-CEAD-BF4F-AE8C-F11D46245BAA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808;p64">
              <a:extLst>
                <a:ext uri="{FF2B5EF4-FFF2-40B4-BE49-F238E27FC236}">
                  <a16:creationId xmlns:a16="http://schemas.microsoft.com/office/drawing/2014/main" id="{E588DCAB-68AE-1E09-7D23-93980D7AE2AF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09;p64">
              <a:extLst>
                <a:ext uri="{FF2B5EF4-FFF2-40B4-BE49-F238E27FC236}">
                  <a16:creationId xmlns:a16="http://schemas.microsoft.com/office/drawing/2014/main" id="{9B76A02E-D40A-0490-C7AC-CFD5D8EC47E9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10;p64">
              <a:extLst>
                <a:ext uri="{FF2B5EF4-FFF2-40B4-BE49-F238E27FC236}">
                  <a16:creationId xmlns:a16="http://schemas.microsoft.com/office/drawing/2014/main" id="{7F6E0631-59B0-4A5B-E5A3-33B50362A56E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11;p64">
              <a:extLst>
                <a:ext uri="{FF2B5EF4-FFF2-40B4-BE49-F238E27FC236}">
                  <a16:creationId xmlns:a16="http://schemas.microsoft.com/office/drawing/2014/main" id="{2002AA8E-3DFE-EB06-E632-9B709287F461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12;p64">
              <a:extLst>
                <a:ext uri="{FF2B5EF4-FFF2-40B4-BE49-F238E27FC236}">
                  <a16:creationId xmlns:a16="http://schemas.microsoft.com/office/drawing/2014/main" id="{678DEA3B-F5CE-B4B0-8E13-FB45F1CB8CD0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13;p64">
              <a:extLst>
                <a:ext uri="{FF2B5EF4-FFF2-40B4-BE49-F238E27FC236}">
                  <a16:creationId xmlns:a16="http://schemas.microsoft.com/office/drawing/2014/main" id="{D0E7B646-00B2-B64E-15A6-C716AAC177C5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14;p64">
              <a:extLst>
                <a:ext uri="{FF2B5EF4-FFF2-40B4-BE49-F238E27FC236}">
                  <a16:creationId xmlns:a16="http://schemas.microsoft.com/office/drawing/2014/main" id="{5C01137B-32F5-C3A7-6406-6C642C3E6EC4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15;p64">
              <a:extLst>
                <a:ext uri="{FF2B5EF4-FFF2-40B4-BE49-F238E27FC236}">
                  <a16:creationId xmlns:a16="http://schemas.microsoft.com/office/drawing/2014/main" id="{33AC4D7F-17D2-BDE1-46E5-420CFB632CFA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16;p64">
              <a:extLst>
                <a:ext uri="{FF2B5EF4-FFF2-40B4-BE49-F238E27FC236}">
                  <a16:creationId xmlns:a16="http://schemas.microsoft.com/office/drawing/2014/main" id="{AA7B9007-AA2D-075D-67E7-671D9D406A85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17;p64">
              <a:extLst>
                <a:ext uri="{FF2B5EF4-FFF2-40B4-BE49-F238E27FC236}">
                  <a16:creationId xmlns:a16="http://schemas.microsoft.com/office/drawing/2014/main" id="{CB2A89BD-27CB-6023-0D8D-6E17738A1F74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18;p64">
              <a:extLst>
                <a:ext uri="{FF2B5EF4-FFF2-40B4-BE49-F238E27FC236}">
                  <a16:creationId xmlns:a16="http://schemas.microsoft.com/office/drawing/2014/main" id="{C6A07B0B-6962-8A06-858D-269FBC674D47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19;p64">
              <a:extLst>
                <a:ext uri="{FF2B5EF4-FFF2-40B4-BE49-F238E27FC236}">
                  <a16:creationId xmlns:a16="http://schemas.microsoft.com/office/drawing/2014/main" id="{4294758A-FC8E-D2A0-F519-6CA4118EACE0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20;p64">
              <a:extLst>
                <a:ext uri="{FF2B5EF4-FFF2-40B4-BE49-F238E27FC236}">
                  <a16:creationId xmlns:a16="http://schemas.microsoft.com/office/drawing/2014/main" id="{A5562197-A6EF-39E7-7C9A-7E71E2A0A3D6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21;p64">
              <a:extLst>
                <a:ext uri="{FF2B5EF4-FFF2-40B4-BE49-F238E27FC236}">
                  <a16:creationId xmlns:a16="http://schemas.microsoft.com/office/drawing/2014/main" id="{2E2A113C-BAFB-DAE5-DA17-D96C78B2DA6A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22;p64">
              <a:extLst>
                <a:ext uri="{FF2B5EF4-FFF2-40B4-BE49-F238E27FC236}">
                  <a16:creationId xmlns:a16="http://schemas.microsoft.com/office/drawing/2014/main" id="{A6879FAB-A101-DFBF-AE90-81F22965636A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23;p64">
              <a:extLst>
                <a:ext uri="{FF2B5EF4-FFF2-40B4-BE49-F238E27FC236}">
                  <a16:creationId xmlns:a16="http://schemas.microsoft.com/office/drawing/2014/main" id="{23E7C934-8729-4651-9F8B-6E02C37FC85A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24;p64">
              <a:extLst>
                <a:ext uri="{FF2B5EF4-FFF2-40B4-BE49-F238E27FC236}">
                  <a16:creationId xmlns:a16="http://schemas.microsoft.com/office/drawing/2014/main" id="{BA8D4F21-9B44-B1B8-057F-5581CCE19230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25;p64">
              <a:extLst>
                <a:ext uri="{FF2B5EF4-FFF2-40B4-BE49-F238E27FC236}">
                  <a16:creationId xmlns:a16="http://schemas.microsoft.com/office/drawing/2014/main" id="{60392BB9-77E2-1DFA-5851-5A4D3B3078EA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4826;p64">
              <a:extLst>
                <a:ext uri="{FF2B5EF4-FFF2-40B4-BE49-F238E27FC236}">
                  <a16:creationId xmlns:a16="http://schemas.microsoft.com/office/drawing/2014/main" id="{63D56C9F-2410-BD34-F6BF-D8709B9AB824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4827;p64">
              <a:extLst>
                <a:ext uri="{FF2B5EF4-FFF2-40B4-BE49-F238E27FC236}">
                  <a16:creationId xmlns:a16="http://schemas.microsoft.com/office/drawing/2014/main" id="{D6CBC169-D36B-4421-5A28-1EC44DB6CE62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4828;p64">
              <a:extLst>
                <a:ext uri="{FF2B5EF4-FFF2-40B4-BE49-F238E27FC236}">
                  <a16:creationId xmlns:a16="http://schemas.microsoft.com/office/drawing/2014/main" id="{18E7C17A-A4E8-D82D-2FAA-C70C1D19BC40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4829;p64">
              <a:extLst>
                <a:ext uri="{FF2B5EF4-FFF2-40B4-BE49-F238E27FC236}">
                  <a16:creationId xmlns:a16="http://schemas.microsoft.com/office/drawing/2014/main" id="{E902F907-A90F-488B-7A16-70DE0A12C8EC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4830;p64">
              <a:extLst>
                <a:ext uri="{FF2B5EF4-FFF2-40B4-BE49-F238E27FC236}">
                  <a16:creationId xmlns:a16="http://schemas.microsoft.com/office/drawing/2014/main" id="{230BD6D8-AF2A-CC76-DEF4-744FD880B808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4831;p64">
              <a:extLst>
                <a:ext uri="{FF2B5EF4-FFF2-40B4-BE49-F238E27FC236}">
                  <a16:creationId xmlns:a16="http://schemas.microsoft.com/office/drawing/2014/main" id="{02170173-0486-2DD0-2198-99DC352C667E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4832;p64">
              <a:extLst>
                <a:ext uri="{FF2B5EF4-FFF2-40B4-BE49-F238E27FC236}">
                  <a16:creationId xmlns:a16="http://schemas.microsoft.com/office/drawing/2014/main" id="{8F401902-0A86-4D5B-7281-94686B763738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4833;p64">
              <a:extLst>
                <a:ext uri="{FF2B5EF4-FFF2-40B4-BE49-F238E27FC236}">
                  <a16:creationId xmlns:a16="http://schemas.microsoft.com/office/drawing/2014/main" id="{6992C23F-0457-DAD2-E788-B71B9BA4DF2A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4834;p64">
              <a:extLst>
                <a:ext uri="{FF2B5EF4-FFF2-40B4-BE49-F238E27FC236}">
                  <a16:creationId xmlns:a16="http://schemas.microsoft.com/office/drawing/2014/main" id="{352EDB37-7D9A-038E-EC18-FD5BCACA136C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4835;p64">
              <a:extLst>
                <a:ext uri="{FF2B5EF4-FFF2-40B4-BE49-F238E27FC236}">
                  <a16:creationId xmlns:a16="http://schemas.microsoft.com/office/drawing/2014/main" id="{B64A8BED-9F9C-7A04-FA04-15BAEB50DA62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4836;p64">
              <a:extLst>
                <a:ext uri="{FF2B5EF4-FFF2-40B4-BE49-F238E27FC236}">
                  <a16:creationId xmlns:a16="http://schemas.microsoft.com/office/drawing/2014/main" id="{21A02B74-D90A-F0AC-EF42-7B3E1EF84B34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4837;p64">
              <a:extLst>
                <a:ext uri="{FF2B5EF4-FFF2-40B4-BE49-F238E27FC236}">
                  <a16:creationId xmlns:a16="http://schemas.microsoft.com/office/drawing/2014/main" id="{477B50B0-61D4-B73C-81D8-95353DEDA47A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4838;p64">
              <a:extLst>
                <a:ext uri="{FF2B5EF4-FFF2-40B4-BE49-F238E27FC236}">
                  <a16:creationId xmlns:a16="http://schemas.microsoft.com/office/drawing/2014/main" id="{EBC69E71-FA9E-5E3C-933C-3AD4517A50F4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4839;p64">
              <a:extLst>
                <a:ext uri="{FF2B5EF4-FFF2-40B4-BE49-F238E27FC236}">
                  <a16:creationId xmlns:a16="http://schemas.microsoft.com/office/drawing/2014/main" id="{340D6910-0DB0-92AE-C742-9F0F331786EE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4840;p64">
              <a:extLst>
                <a:ext uri="{FF2B5EF4-FFF2-40B4-BE49-F238E27FC236}">
                  <a16:creationId xmlns:a16="http://schemas.microsoft.com/office/drawing/2014/main" id="{95F7EE55-27EF-DD61-B498-CE223EA899FD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4841;p64">
              <a:extLst>
                <a:ext uri="{FF2B5EF4-FFF2-40B4-BE49-F238E27FC236}">
                  <a16:creationId xmlns:a16="http://schemas.microsoft.com/office/drawing/2014/main" id="{621989AA-02D8-BB64-353B-352EB3533492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4842;p64">
              <a:extLst>
                <a:ext uri="{FF2B5EF4-FFF2-40B4-BE49-F238E27FC236}">
                  <a16:creationId xmlns:a16="http://schemas.microsoft.com/office/drawing/2014/main" id="{FDC6F9F0-16F0-329E-66E3-F8A5D9988950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4843;p64">
              <a:extLst>
                <a:ext uri="{FF2B5EF4-FFF2-40B4-BE49-F238E27FC236}">
                  <a16:creationId xmlns:a16="http://schemas.microsoft.com/office/drawing/2014/main" id="{33EB8977-1D58-6814-183D-980DEFD07F15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4844;p64">
              <a:extLst>
                <a:ext uri="{FF2B5EF4-FFF2-40B4-BE49-F238E27FC236}">
                  <a16:creationId xmlns:a16="http://schemas.microsoft.com/office/drawing/2014/main" id="{65E8E73F-6980-FC40-C6F7-FFA5411E5068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4845;p64">
              <a:extLst>
                <a:ext uri="{FF2B5EF4-FFF2-40B4-BE49-F238E27FC236}">
                  <a16:creationId xmlns:a16="http://schemas.microsoft.com/office/drawing/2014/main" id="{E5CD5238-C8C6-392F-336E-9DBB59914EC9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4846;p64">
              <a:extLst>
                <a:ext uri="{FF2B5EF4-FFF2-40B4-BE49-F238E27FC236}">
                  <a16:creationId xmlns:a16="http://schemas.microsoft.com/office/drawing/2014/main" id="{BF1980BA-6811-8902-802C-7FCED315DE4D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4847;p64">
              <a:extLst>
                <a:ext uri="{FF2B5EF4-FFF2-40B4-BE49-F238E27FC236}">
                  <a16:creationId xmlns:a16="http://schemas.microsoft.com/office/drawing/2014/main" id="{433B755D-069D-5DCE-C8C6-EBA322992E08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4848;p64">
              <a:extLst>
                <a:ext uri="{FF2B5EF4-FFF2-40B4-BE49-F238E27FC236}">
                  <a16:creationId xmlns:a16="http://schemas.microsoft.com/office/drawing/2014/main" id="{B837B957-4489-B7BA-EEF4-F03305CD118C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4849;p64">
              <a:extLst>
                <a:ext uri="{FF2B5EF4-FFF2-40B4-BE49-F238E27FC236}">
                  <a16:creationId xmlns:a16="http://schemas.microsoft.com/office/drawing/2014/main" id="{BE73C5ED-73FB-6EAB-BC9F-E969661B1D33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4850;p64">
              <a:extLst>
                <a:ext uri="{FF2B5EF4-FFF2-40B4-BE49-F238E27FC236}">
                  <a16:creationId xmlns:a16="http://schemas.microsoft.com/office/drawing/2014/main" id="{83CBD7D4-AFB6-5401-D3FB-F50507C503B3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4851;p64">
              <a:extLst>
                <a:ext uri="{FF2B5EF4-FFF2-40B4-BE49-F238E27FC236}">
                  <a16:creationId xmlns:a16="http://schemas.microsoft.com/office/drawing/2014/main" id="{BEABF655-B5B9-41C6-3A52-081BA33B15F2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4852;p64">
              <a:extLst>
                <a:ext uri="{FF2B5EF4-FFF2-40B4-BE49-F238E27FC236}">
                  <a16:creationId xmlns:a16="http://schemas.microsoft.com/office/drawing/2014/main" id="{744BE6A1-324A-7B42-B8EC-3D69B27FFCB9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4853;p64">
              <a:extLst>
                <a:ext uri="{FF2B5EF4-FFF2-40B4-BE49-F238E27FC236}">
                  <a16:creationId xmlns:a16="http://schemas.microsoft.com/office/drawing/2014/main" id="{CD2E7EA2-5F46-8CC2-0CA6-AF2CEFCB7E3F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4854;p64">
              <a:extLst>
                <a:ext uri="{FF2B5EF4-FFF2-40B4-BE49-F238E27FC236}">
                  <a16:creationId xmlns:a16="http://schemas.microsoft.com/office/drawing/2014/main" id="{6338E9C3-9AE2-E612-B459-F9DFEF760DD0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4855;p64">
              <a:extLst>
                <a:ext uri="{FF2B5EF4-FFF2-40B4-BE49-F238E27FC236}">
                  <a16:creationId xmlns:a16="http://schemas.microsoft.com/office/drawing/2014/main" id="{B08F227D-1195-BADB-ED92-D48F357EC280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4856;p64">
              <a:extLst>
                <a:ext uri="{FF2B5EF4-FFF2-40B4-BE49-F238E27FC236}">
                  <a16:creationId xmlns:a16="http://schemas.microsoft.com/office/drawing/2014/main" id="{614888C7-ADC4-C9E2-5F34-F3A3E66C42E2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4857;p64">
              <a:extLst>
                <a:ext uri="{FF2B5EF4-FFF2-40B4-BE49-F238E27FC236}">
                  <a16:creationId xmlns:a16="http://schemas.microsoft.com/office/drawing/2014/main" id="{8703CE46-86C4-20A0-63FF-17C87D7B6B74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4858;p64">
              <a:extLst>
                <a:ext uri="{FF2B5EF4-FFF2-40B4-BE49-F238E27FC236}">
                  <a16:creationId xmlns:a16="http://schemas.microsoft.com/office/drawing/2014/main" id="{DA7D0689-B9FA-B81C-167B-509523F44958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4859;p64">
              <a:extLst>
                <a:ext uri="{FF2B5EF4-FFF2-40B4-BE49-F238E27FC236}">
                  <a16:creationId xmlns:a16="http://schemas.microsoft.com/office/drawing/2014/main" id="{313CFBBD-A0C8-F017-E628-DE7F6C81348B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4860;p64">
              <a:extLst>
                <a:ext uri="{FF2B5EF4-FFF2-40B4-BE49-F238E27FC236}">
                  <a16:creationId xmlns:a16="http://schemas.microsoft.com/office/drawing/2014/main" id="{520A9916-1FDE-3984-59D7-5A88728777DE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4861;p64">
              <a:extLst>
                <a:ext uri="{FF2B5EF4-FFF2-40B4-BE49-F238E27FC236}">
                  <a16:creationId xmlns:a16="http://schemas.microsoft.com/office/drawing/2014/main" id="{E1B3CBE0-AEE2-9509-E4AF-831A878587BB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4862;p64">
              <a:extLst>
                <a:ext uri="{FF2B5EF4-FFF2-40B4-BE49-F238E27FC236}">
                  <a16:creationId xmlns:a16="http://schemas.microsoft.com/office/drawing/2014/main" id="{26A39B44-6D05-3255-ED03-185AF84D94E5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4863;p64">
              <a:extLst>
                <a:ext uri="{FF2B5EF4-FFF2-40B4-BE49-F238E27FC236}">
                  <a16:creationId xmlns:a16="http://schemas.microsoft.com/office/drawing/2014/main" id="{4EADA826-9D83-996C-3A9C-745B9F78B602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4864;p64">
              <a:extLst>
                <a:ext uri="{FF2B5EF4-FFF2-40B4-BE49-F238E27FC236}">
                  <a16:creationId xmlns:a16="http://schemas.microsoft.com/office/drawing/2014/main" id="{3CBA0DB7-4764-1AC9-441F-2E697C57D866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4865;p64">
              <a:extLst>
                <a:ext uri="{FF2B5EF4-FFF2-40B4-BE49-F238E27FC236}">
                  <a16:creationId xmlns:a16="http://schemas.microsoft.com/office/drawing/2014/main" id="{F9DE55A6-FB41-2B96-0542-4CC1548E120F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4866;p64">
              <a:extLst>
                <a:ext uri="{FF2B5EF4-FFF2-40B4-BE49-F238E27FC236}">
                  <a16:creationId xmlns:a16="http://schemas.microsoft.com/office/drawing/2014/main" id="{7312039C-61E1-ED10-772B-71ED1A4D0E1B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4867;p64">
              <a:extLst>
                <a:ext uri="{FF2B5EF4-FFF2-40B4-BE49-F238E27FC236}">
                  <a16:creationId xmlns:a16="http://schemas.microsoft.com/office/drawing/2014/main" id="{4F7921EE-12FA-8326-8917-BC87EC4C6CA5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4868;p64">
              <a:extLst>
                <a:ext uri="{FF2B5EF4-FFF2-40B4-BE49-F238E27FC236}">
                  <a16:creationId xmlns:a16="http://schemas.microsoft.com/office/drawing/2014/main" id="{A5A50061-31A9-442F-441E-6C7EC6DA3FB4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4869;p64">
              <a:extLst>
                <a:ext uri="{FF2B5EF4-FFF2-40B4-BE49-F238E27FC236}">
                  <a16:creationId xmlns:a16="http://schemas.microsoft.com/office/drawing/2014/main" id="{0AA3ACC3-F078-E8FF-B23D-7425AC510F4D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4870;p64">
              <a:extLst>
                <a:ext uri="{FF2B5EF4-FFF2-40B4-BE49-F238E27FC236}">
                  <a16:creationId xmlns:a16="http://schemas.microsoft.com/office/drawing/2014/main" id="{B9EF563C-DBEE-481E-EC10-32E6AD94D197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4871;p64">
              <a:extLst>
                <a:ext uri="{FF2B5EF4-FFF2-40B4-BE49-F238E27FC236}">
                  <a16:creationId xmlns:a16="http://schemas.microsoft.com/office/drawing/2014/main" id="{D3346CB0-8A74-627C-1F69-E85256664A2C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4872;p64">
              <a:extLst>
                <a:ext uri="{FF2B5EF4-FFF2-40B4-BE49-F238E27FC236}">
                  <a16:creationId xmlns:a16="http://schemas.microsoft.com/office/drawing/2014/main" id="{30C906DD-D5E2-895F-1AA5-3593678E499E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4873;p64">
              <a:extLst>
                <a:ext uri="{FF2B5EF4-FFF2-40B4-BE49-F238E27FC236}">
                  <a16:creationId xmlns:a16="http://schemas.microsoft.com/office/drawing/2014/main" id="{708367F0-81DD-455F-ECE8-FAE4F40E51B2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4874;p64">
              <a:extLst>
                <a:ext uri="{FF2B5EF4-FFF2-40B4-BE49-F238E27FC236}">
                  <a16:creationId xmlns:a16="http://schemas.microsoft.com/office/drawing/2014/main" id="{9E778EDD-84F5-354A-9840-ED5855E5EB61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4875;p64">
              <a:extLst>
                <a:ext uri="{FF2B5EF4-FFF2-40B4-BE49-F238E27FC236}">
                  <a16:creationId xmlns:a16="http://schemas.microsoft.com/office/drawing/2014/main" id="{65C31B3C-26DC-37AB-346A-EC310B80117C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4876;p64">
              <a:extLst>
                <a:ext uri="{FF2B5EF4-FFF2-40B4-BE49-F238E27FC236}">
                  <a16:creationId xmlns:a16="http://schemas.microsoft.com/office/drawing/2014/main" id="{AA42D4CD-E30B-98D0-C04D-BAE7487E8664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4877;p64">
              <a:extLst>
                <a:ext uri="{FF2B5EF4-FFF2-40B4-BE49-F238E27FC236}">
                  <a16:creationId xmlns:a16="http://schemas.microsoft.com/office/drawing/2014/main" id="{BB39E22D-E97A-1461-2DC6-6D94E5FF5BC7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4878;p64">
              <a:extLst>
                <a:ext uri="{FF2B5EF4-FFF2-40B4-BE49-F238E27FC236}">
                  <a16:creationId xmlns:a16="http://schemas.microsoft.com/office/drawing/2014/main" id="{4B3E8EE1-E961-098D-C675-88492296A704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4879;p64">
              <a:extLst>
                <a:ext uri="{FF2B5EF4-FFF2-40B4-BE49-F238E27FC236}">
                  <a16:creationId xmlns:a16="http://schemas.microsoft.com/office/drawing/2014/main" id="{FB341F0E-7D79-52FF-8EB7-72361587FF59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4880;p64">
              <a:extLst>
                <a:ext uri="{FF2B5EF4-FFF2-40B4-BE49-F238E27FC236}">
                  <a16:creationId xmlns:a16="http://schemas.microsoft.com/office/drawing/2014/main" id="{4DAFE87A-5895-645A-F550-8E1D5508FE7D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4881;p64">
              <a:extLst>
                <a:ext uri="{FF2B5EF4-FFF2-40B4-BE49-F238E27FC236}">
                  <a16:creationId xmlns:a16="http://schemas.microsoft.com/office/drawing/2014/main" id="{767A5767-6C15-2612-D3ED-E28A1BD74B8C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4882;p64">
              <a:extLst>
                <a:ext uri="{FF2B5EF4-FFF2-40B4-BE49-F238E27FC236}">
                  <a16:creationId xmlns:a16="http://schemas.microsoft.com/office/drawing/2014/main" id="{639843FE-8DA1-8AB7-AD5B-40EE1D0F92FB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4883;p64">
              <a:extLst>
                <a:ext uri="{FF2B5EF4-FFF2-40B4-BE49-F238E27FC236}">
                  <a16:creationId xmlns:a16="http://schemas.microsoft.com/office/drawing/2014/main" id="{E0DDE24E-FC56-D546-DFA6-6FEB035B0AE4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4884;p64">
              <a:extLst>
                <a:ext uri="{FF2B5EF4-FFF2-40B4-BE49-F238E27FC236}">
                  <a16:creationId xmlns:a16="http://schemas.microsoft.com/office/drawing/2014/main" id="{0648D572-AF51-6CD4-87A0-5D4165CD4BE3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4885;p64">
              <a:extLst>
                <a:ext uri="{FF2B5EF4-FFF2-40B4-BE49-F238E27FC236}">
                  <a16:creationId xmlns:a16="http://schemas.microsoft.com/office/drawing/2014/main" id="{640E2735-7EC0-A24C-7B17-819B792E8468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4886;p64">
              <a:extLst>
                <a:ext uri="{FF2B5EF4-FFF2-40B4-BE49-F238E27FC236}">
                  <a16:creationId xmlns:a16="http://schemas.microsoft.com/office/drawing/2014/main" id="{0B2BAA8B-F289-B693-32B8-2C4F0F49EDF6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4887;p64">
              <a:extLst>
                <a:ext uri="{FF2B5EF4-FFF2-40B4-BE49-F238E27FC236}">
                  <a16:creationId xmlns:a16="http://schemas.microsoft.com/office/drawing/2014/main" id="{07DF842E-5170-FD71-FFA9-A142BCCE832F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4888;p64">
              <a:extLst>
                <a:ext uri="{FF2B5EF4-FFF2-40B4-BE49-F238E27FC236}">
                  <a16:creationId xmlns:a16="http://schemas.microsoft.com/office/drawing/2014/main" id="{06EA41D2-D33A-6E91-97DD-B80338685DEC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4889;p64">
              <a:extLst>
                <a:ext uri="{FF2B5EF4-FFF2-40B4-BE49-F238E27FC236}">
                  <a16:creationId xmlns:a16="http://schemas.microsoft.com/office/drawing/2014/main" id="{FD8D498E-5A19-9161-6F19-04532006D526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4890;p64">
              <a:extLst>
                <a:ext uri="{FF2B5EF4-FFF2-40B4-BE49-F238E27FC236}">
                  <a16:creationId xmlns:a16="http://schemas.microsoft.com/office/drawing/2014/main" id="{01EF434F-7278-23A7-21E3-0E13E3750823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4891;p64">
              <a:extLst>
                <a:ext uri="{FF2B5EF4-FFF2-40B4-BE49-F238E27FC236}">
                  <a16:creationId xmlns:a16="http://schemas.microsoft.com/office/drawing/2014/main" id="{A81C1606-57E6-4142-88EB-39809C0A22A0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4892;p64">
              <a:extLst>
                <a:ext uri="{FF2B5EF4-FFF2-40B4-BE49-F238E27FC236}">
                  <a16:creationId xmlns:a16="http://schemas.microsoft.com/office/drawing/2014/main" id="{4B6ADF64-148B-54EF-0A72-22E8E3CFFE30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4893;p64">
              <a:extLst>
                <a:ext uri="{FF2B5EF4-FFF2-40B4-BE49-F238E27FC236}">
                  <a16:creationId xmlns:a16="http://schemas.microsoft.com/office/drawing/2014/main" id="{5E306FB0-F060-485A-4927-D4D05E7A553B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4894;p64">
              <a:extLst>
                <a:ext uri="{FF2B5EF4-FFF2-40B4-BE49-F238E27FC236}">
                  <a16:creationId xmlns:a16="http://schemas.microsoft.com/office/drawing/2014/main" id="{551E9533-AEFC-5567-4DE4-5A8680FB6ADB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4895;p64">
              <a:extLst>
                <a:ext uri="{FF2B5EF4-FFF2-40B4-BE49-F238E27FC236}">
                  <a16:creationId xmlns:a16="http://schemas.microsoft.com/office/drawing/2014/main" id="{04BDF99F-82D4-1ECB-6946-CE52A027F656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4896;p64">
              <a:extLst>
                <a:ext uri="{FF2B5EF4-FFF2-40B4-BE49-F238E27FC236}">
                  <a16:creationId xmlns:a16="http://schemas.microsoft.com/office/drawing/2014/main" id="{83778841-70E1-C049-A71E-D7F62938AADA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4897;p64">
              <a:extLst>
                <a:ext uri="{FF2B5EF4-FFF2-40B4-BE49-F238E27FC236}">
                  <a16:creationId xmlns:a16="http://schemas.microsoft.com/office/drawing/2014/main" id="{9A2D6851-D44F-9C4B-7276-0698389D05C3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4898;p64">
              <a:extLst>
                <a:ext uri="{FF2B5EF4-FFF2-40B4-BE49-F238E27FC236}">
                  <a16:creationId xmlns:a16="http://schemas.microsoft.com/office/drawing/2014/main" id="{ADD1D677-FC53-C9EF-DF2C-16036B713960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4899;p64">
              <a:extLst>
                <a:ext uri="{FF2B5EF4-FFF2-40B4-BE49-F238E27FC236}">
                  <a16:creationId xmlns:a16="http://schemas.microsoft.com/office/drawing/2014/main" id="{F60B2993-7187-9C2D-0A32-F264628DCC10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4900;p64">
              <a:extLst>
                <a:ext uri="{FF2B5EF4-FFF2-40B4-BE49-F238E27FC236}">
                  <a16:creationId xmlns:a16="http://schemas.microsoft.com/office/drawing/2014/main" id="{45C598F2-A807-E083-B5D7-BA6303D4CC53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4901;p64">
              <a:extLst>
                <a:ext uri="{FF2B5EF4-FFF2-40B4-BE49-F238E27FC236}">
                  <a16:creationId xmlns:a16="http://schemas.microsoft.com/office/drawing/2014/main" id="{86409A8E-24BA-71BD-93F9-AF8644BDB5F4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4902;p64">
              <a:extLst>
                <a:ext uri="{FF2B5EF4-FFF2-40B4-BE49-F238E27FC236}">
                  <a16:creationId xmlns:a16="http://schemas.microsoft.com/office/drawing/2014/main" id="{477C5A07-502C-6DDE-FD4A-03F0C99C8971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4903;p64">
              <a:extLst>
                <a:ext uri="{FF2B5EF4-FFF2-40B4-BE49-F238E27FC236}">
                  <a16:creationId xmlns:a16="http://schemas.microsoft.com/office/drawing/2014/main" id="{437F2625-40A8-CEAF-B754-D75B1E87E1EF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4904;p64">
              <a:extLst>
                <a:ext uri="{FF2B5EF4-FFF2-40B4-BE49-F238E27FC236}">
                  <a16:creationId xmlns:a16="http://schemas.microsoft.com/office/drawing/2014/main" id="{FA44211B-101F-D44B-7F65-14A6A35E3FB2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4905;p64">
              <a:extLst>
                <a:ext uri="{FF2B5EF4-FFF2-40B4-BE49-F238E27FC236}">
                  <a16:creationId xmlns:a16="http://schemas.microsoft.com/office/drawing/2014/main" id="{48EA338B-6E4E-BCC3-9835-51799D0A796E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4906;p64">
              <a:extLst>
                <a:ext uri="{FF2B5EF4-FFF2-40B4-BE49-F238E27FC236}">
                  <a16:creationId xmlns:a16="http://schemas.microsoft.com/office/drawing/2014/main" id="{C704E8FA-D62F-74F2-8D10-234EFC6548A5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4907;p64">
              <a:extLst>
                <a:ext uri="{FF2B5EF4-FFF2-40B4-BE49-F238E27FC236}">
                  <a16:creationId xmlns:a16="http://schemas.microsoft.com/office/drawing/2014/main" id="{1AFE9F34-4A25-2C5C-19D0-BA493D03FDDB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4908;p64">
              <a:extLst>
                <a:ext uri="{FF2B5EF4-FFF2-40B4-BE49-F238E27FC236}">
                  <a16:creationId xmlns:a16="http://schemas.microsoft.com/office/drawing/2014/main" id="{0E959693-7CC7-73D1-BC21-9DE5236F707A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4909;p64">
              <a:extLst>
                <a:ext uri="{FF2B5EF4-FFF2-40B4-BE49-F238E27FC236}">
                  <a16:creationId xmlns:a16="http://schemas.microsoft.com/office/drawing/2014/main" id="{D89D0697-A877-AC6B-8F57-A933BF9CC4AF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4910;p64">
              <a:extLst>
                <a:ext uri="{FF2B5EF4-FFF2-40B4-BE49-F238E27FC236}">
                  <a16:creationId xmlns:a16="http://schemas.microsoft.com/office/drawing/2014/main" id="{8E7CF052-DF5C-DCA1-BEEE-0D9FEE66299A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4911;p64">
              <a:extLst>
                <a:ext uri="{FF2B5EF4-FFF2-40B4-BE49-F238E27FC236}">
                  <a16:creationId xmlns:a16="http://schemas.microsoft.com/office/drawing/2014/main" id="{94BA83E1-2AA9-D8BB-1E00-DC36FCC96DBD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4912;p64">
              <a:extLst>
                <a:ext uri="{FF2B5EF4-FFF2-40B4-BE49-F238E27FC236}">
                  <a16:creationId xmlns:a16="http://schemas.microsoft.com/office/drawing/2014/main" id="{BAAE43F0-CF9E-B4A7-2E71-734CD3625601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4913;p64">
              <a:extLst>
                <a:ext uri="{FF2B5EF4-FFF2-40B4-BE49-F238E27FC236}">
                  <a16:creationId xmlns:a16="http://schemas.microsoft.com/office/drawing/2014/main" id="{C349148D-5C94-F840-2768-DB048FD342A4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4914;p64">
              <a:extLst>
                <a:ext uri="{FF2B5EF4-FFF2-40B4-BE49-F238E27FC236}">
                  <a16:creationId xmlns:a16="http://schemas.microsoft.com/office/drawing/2014/main" id="{D9CB8D08-D413-0516-9E57-1FC5468283DE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4915;p64">
              <a:extLst>
                <a:ext uri="{FF2B5EF4-FFF2-40B4-BE49-F238E27FC236}">
                  <a16:creationId xmlns:a16="http://schemas.microsoft.com/office/drawing/2014/main" id="{6FA262ED-DC5B-E46C-A509-152D25E09CC1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4916;p64">
              <a:extLst>
                <a:ext uri="{FF2B5EF4-FFF2-40B4-BE49-F238E27FC236}">
                  <a16:creationId xmlns:a16="http://schemas.microsoft.com/office/drawing/2014/main" id="{21BB5515-B193-F707-30BC-F1842FB54122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4917;p64">
              <a:extLst>
                <a:ext uri="{FF2B5EF4-FFF2-40B4-BE49-F238E27FC236}">
                  <a16:creationId xmlns:a16="http://schemas.microsoft.com/office/drawing/2014/main" id="{C644FEF8-745F-2E65-9D20-3313EA0E44B8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4918;p64">
              <a:extLst>
                <a:ext uri="{FF2B5EF4-FFF2-40B4-BE49-F238E27FC236}">
                  <a16:creationId xmlns:a16="http://schemas.microsoft.com/office/drawing/2014/main" id="{35009577-2493-5F3C-34D8-D0598B82E0F5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4919;p64">
              <a:extLst>
                <a:ext uri="{FF2B5EF4-FFF2-40B4-BE49-F238E27FC236}">
                  <a16:creationId xmlns:a16="http://schemas.microsoft.com/office/drawing/2014/main" id="{4E21A76B-3F07-4D89-E8AC-167754E45759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4920;p64">
              <a:extLst>
                <a:ext uri="{FF2B5EF4-FFF2-40B4-BE49-F238E27FC236}">
                  <a16:creationId xmlns:a16="http://schemas.microsoft.com/office/drawing/2014/main" id="{C9EC4C79-51A3-C222-40C9-0B2229009037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4921;p64">
              <a:extLst>
                <a:ext uri="{FF2B5EF4-FFF2-40B4-BE49-F238E27FC236}">
                  <a16:creationId xmlns:a16="http://schemas.microsoft.com/office/drawing/2014/main" id="{60921C52-E2D4-E5B9-6552-D125BDDCD33E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4922;p64">
              <a:extLst>
                <a:ext uri="{FF2B5EF4-FFF2-40B4-BE49-F238E27FC236}">
                  <a16:creationId xmlns:a16="http://schemas.microsoft.com/office/drawing/2014/main" id="{C321F3E5-00EF-5A21-AA23-81B53F62D9C6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4923;p64">
              <a:extLst>
                <a:ext uri="{FF2B5EF4-FFF2-40B4-BE49-F238E27FC236}">
                  <a16:creationId xmlns:a16="http://schemas.microsoft.com/office/drawing/2014/main" id="{584C9B17-AD44-6232-F830-9F297E346767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4924;p64">
              <a:extLst>
                <a:ext uri="{FF2B5EF4-FFF2-40B4-BE49-F238E27FC236}">
                  <a16:creationId xmlns:a16="http://schemas.microsoft.com/office/drawing/2014/main" id="{FD66B14B-FF62-26F8-2FE2-F49B0F6C4837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4925;p64">
              <a:extLst>
                <a:ext uri="{FF2B5EF4-FFF2-40B4-BE49-F238E27FC236}">
                  <a16:creationId xmlns:a16="http://schemas.microsoft.com/office/drawing/2014/main" id="{AB83CE74-4CDC-F861-0BAB-8458BBE37E70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4926;p64">
              <a:extLst>
                <a:ext uri="{FF2B5EF4-FFF2-40B4-BE49-F238E27FC236}">
                  <a16:creationId xmlns:a16="http://schemas.microsoft.com/office/drawing/2014/main" id="{638DE409-72F4-6638-1479-6F3BE4995EB8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4927;p64">
              <a:extLst>
                <a:ext uri="{FF2B5EF4-FFF2-40B4-BE49-F238E27FC236}">
                  <a16:creationId xmlns:a16="http://schemas.microsoft.com/office/drawing/2014/main" id="{D8810F11-BC07-48AE-166B-3BD9E14A2695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4928;p64">
              <a:extLst>
                <a:ext uri="{FF2B5EF4-FFF2-40B4-BE49-F238E27FC236}">
                  <a16:creationId xmlns:a16="http://schemas.microsoft.com/office/drawing/2014/main" id="{7028CC01-9E80-641A-E2DD-4E004B91FEDB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4929;p64">
              <a:extLst>
                <a:ext uri="{FF2B5EF4-FFF2-40B4-BE49-F238E27FC236}">
                  <a16:creationId xmlns:a16="http://schemas.microsoft.com/office/drawing/2014/main" id="{130BE0F6-4D55-3AEF-7512-EE1046F9193C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4930;p64">
              <a:extLst>
                <a:ext uri="{FF2B5EF4-FFF2-40B4-BE49-F238E27FC236}">
                  <a16:creationId xmlns:a16="http://schemas.microsoft.com/office/drawing/2014/main" id="{0B135A40-754B-39B7-516D-C5AC083320EA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4931;p64">
              <a:extLst>
                <a:ext uri="{FF2B5EF4-FFF2-40B4-BE49-F238E27FC236}">
                  <a16:creationId xmlns:a16="http://schemas.microsoft.com/office/drawing/2014/main" id="{7DC1F1CE-73C5-C8DC-CFB2-F7C0C89DF636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4932;p64">
              <a:extLst>
                <a:ext uri="{FF2B5EF4-FFF2-40B4-BE49-F238E27FC236}">
                  <a16:creationId xmlns:a16="http://schemas.microsoft.com/office/drawing/2014/main" id="{D1CDA32C-945E-1EA7-5DB4-796F6B21CF39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4933;p64">
              <a:extLst>
                <a:ext uri="{FF2B5EF4-FFF2-40B4-BE49-F238E27FC236}">
                  <a16:creationId xmlns:a16="http://schemas.microsoft.com/office/drawing/2014/main" id="{A910A6EC-CC24-318E-09DF-A1B790D4661A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4934;p64">
              <a:extLst>
                <a:ext uri="{FF2B5EF4-FFF2-40B4-BE49-F238E27FC236}">
                  <a16:creationId xmlns:a16="http://schemas.microsoft.com/office/drawing/2014/main" id="{165CDD5E-0AAC-09A6-E077-99E1D35F1D4C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4935;p64">
              <a:extLst>
                <a:ext uri="{FF2B5EF4-FFF2-40B4-BE49-F238E27FC236}">
                  <a16:creationId xmlns:a16="http://schemas.microsoft.com/office/drawing/2014/main" id="{BF75B2F6-FF68-A1C3-C081-BBE6D0F3CA61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4936;p64">
              <a:extLst>
                <a:ext uri="{FF2B5EF4-FFF2-40B4-BE49-F238E27FC236}">
                  <a16:creationId xmlns:a16="http://schemas.microsoft.com/office/drawing/2014/main" id="{EE6616B4-DADB-51D3-A398-75F972D2C488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4937;p64">
              <a:extLst>
                <a:ext uri="{FF2B5EF4-FFF2-40B4-BE49-F238E27FC236}">
                  <a16:creationId xmlns:a16="http://schemas.microsoft.com/office/drawing/2014/main" id="{348EC460-2C53-1C2C-CD13-EAF3B03E32C0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4938;p64">
              <a:extLst>
                <a:ext uri="{FF2B5EF4-FFF2-40B4-BE49-F238E27FC236}">
                  <a16:creationId xmlns:a16="http://schemas.microsoft.com/office/drawing/2014/main" id="{44E2659F-1E37-1294-BF9A-E048C84E4769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4939;p64">
              <a:extLst>
                <a:ext uri="{FF2B5EF4-FFF2-40B4-BE49-F238E27FC236}">
                  <a16:creationId xmlns:a16="http://schemas.microsoft.com/office/drawing/2014/main" id="{03D18EF9-4689-99D7-172B-FAFCCFD1B75E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4940;p64">
              <a:extLst>
                <a:ext uri="{FF2B5EF4-FFF2-40B4-BE49-F238E27FC236}">
                  <a16:creationId xmlns:a16="http://schemas.microsoft.com/office/drawing/2014/main" id="{6CA4FBF4-824A-42C7-292E-AE3E9EBC9503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4941;p64">
              <a:extLst>
                <a:ext uri="{FF2B5EF4-FFF2-40B4-BE49-F238E27FC236}">
                  <a16:creationId xmlns:a16="http://schemas.microsoft.com/office/drawing/2014/main" id="{3EBFA1D6-0BD8-1434-9B3E-B6E3217CF05A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4942;p64">
              <a:extLst>
                <a:ext uri="{FF2B5EF4-FFF2-40B4-BE49-F238E27FC236}">
                  <a16:creationId xmlns:a16="http://schemas.microsoft.com/office/drawing/2014/main" id="{4DDF4944-A274-1CA5-889B-1AD4662EB5A1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4943;p64">
              <a:extLst>
                <a:ext uri="{FF2B5EF4-FFF2-40B4-BE49-F238E27FC236}">
                  <a16:creationId xmlns:a16="http://schemas.microsoft.com/office/drawing/2014/main" id="{DC03C9CD-845D-7A7E-BFFF-9D76018042BA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4944;p64">
              <a:extLst>
                <a:ext uri="{FF2B5EF4-FFF2-40B4-BE49-F238E27FC236}">
                  <a16:creationId xmlns:a16="http://schemas.microsoft.com/office/drawing/2014/main" id="{FCF80305-746A-7FED-6D51-26DC522DC7C0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2469" y="1829262"/>
            <a:ext cx="3847868" cy="1340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V</a:t>
            </a:r>
            <a:r>
              <a:rPr lang="en" sz="3600" dirty="0"/>
              <a:t>amos á prática!!!</a:t>
            </a:r>
            <a:endParaRPr sz="3600"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Apresentação na tela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Barlow Semi Condensed Medium</vt:lpstr>
      <vt:lpstr>Fjalla One</vt:lpstr>
      <vt:lpstr>Barlow Semi Condensed</vt:lpstr>
      <vt:lpstr>Arial</vt:lpstr>
      <vt:lpstr>Technology Consulting by Slidesgo</vt:lpstr>
      <vt:lpstr>COOKIES</vt:lpstr>
      <vt:lpstr>COOKIES</vt:lpstr>
      <vt:lpstr>CONTEÚDOS</vt:lpstr>
      <vt:lpstr>Apresentação do PowerPoint</vt:lpstr>
      <vt:lpstr>BREVE DEMONSTRAÇÃO</vt:lpstr>
      <vt:lpstr>VAMOS Á PRÁTICA?</vt:lpstr>
      <vt:lpstr>Vamos á prática!!!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</dc:title>
  <cp:lastModifiedBy>Iago de Souza Lopes</cp:lastModifiedBy>
  <cp:revision>2</cp:revision>
  <dcterms:modified xsi:type="dcterms:W3CDTF">2023-06-10T22:33:02Z</dcterms:modified>
</cp:coreProperties>
</file>