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43200000" cx="3240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606">
          <p15:clr>
            <a:srgbClr val="A4A3A4"/>
          </p15:clr>
        </p15:guide>
        <p15:guide id="2" pos="102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606" orient="horz"/>
        <p:guide pos="1020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104478" y="6253648"/>
            <a:ext cx="30191100" cy="17239800"/>
          </a:xfrm>
          <a:prstGeom prst="rect">
            <a:avLst/>
          </a:prstGeom>
        </p:spPr>
        <p:txBody>
          <a:bodyPr anchorCtr="0" anchor="b" bIns="471925" lIns="471925" spcFirstLastPara="1" rIns="471925" wrap="square" tIns="4719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800"/>
              <a:buNone/>
              <a:defRPr sz="2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6800"/>
              <a:buNone/>
              <a:defRPr sz="26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6800"/>
              <a:buNone/>
              <a:defRPr sz="26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6800"/>
              <a:buNone/>
              <a:defRPr sz="26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6800"/>
              <a:buNone/>
              <a:defRPr sz="26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6800"/>
              <a:buNone/>
              <a:defRPr sz="26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6800"/>
              <a:buNone/>
              <a:defRPr sz="26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6800"/>
              <a:buNone/>
              <a:defRPr sz="26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6800"/>
              <a:buNone/>
              <a:defRPr sz="26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104449" y="23803675"/>
            <a:ext cx="30191100" cy="6657000"/>
          </a:xfrm>
          <a:prstGeom prst="rect">
            <a:avLst/>
          </a:prstGeom>
        </p:spPr>
        <p:txBody>
          <a:bodyPr anchorCtr="0" anchor="t" bIns="471925" lIns="471925" spcFirstLastPara="1" rIns="471925" wrap="square" tIns="4719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0"/>
              <a:buNone/>
              <a:defRPr sz="1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0"/>
              <a:buNone/>
              <a:defRPr sz="1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0"/>
              <a:buNone/>
              <a:defRPr sz="1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0"/>
              <a:buNone/>
              <a:defRPr sz="1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0"/>
              <a:buNone/>
              <a:defRPr sz="1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0"/>
              <a:buNone/>
              <a:defRPr sz="1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0"/>
              <a:buNone/>
              <a:defRPr sz="1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0"/>
              <a:buNone/>
              <a:defRPr sz="1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00"/>
              <a:buNone/>
              <a:defRPr sz="145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30020520" y="39166125"/>
            <a:ext cx="1944300" cy="33057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104449" y="9290289"/>
            <a:ext cx="30191100" cy="16491300"/>
          </a:xfrm>
          <a:prstGeom prst="rect">
            <a:avLst/>
          </a:prstGeom>
        </p:spPr>
        <p:txBody>
          <a:bodyPr anchorCtr="0" anchor="b" bIns="471925" lIns="471925" spcFirstLastPara="1" rIns="471925" wrap="square" tIns="4719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1900"/>
              <a:buNone/>
              <a:defRPr sz="61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1900"/>
              <a:buNone/>
              <a:defRPr sz="61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1900"/>
              <a:buNone/>
              <a:defRPr sz="61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1900"/>
              <a:buNone/>
              <a:defRPr sz="61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1900"/>
              <a:buNone/>
              <a:defRPr sz="61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1900"/>
              <a:buNone/>
              <a:defRPr sz="61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1900"/>
              <a:buNone/>
              <a:defRPr sz="61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1900"/>
              <a:buNone/>
              <a:defRPr sz="61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1900"/>
              <a:buNone/>
              <a:defRPr sz="619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104449" y="26475381"/>
            <a:ext cx="30191100" cy="10925400"/>
          </a:xfrm>
          <a:prstGeom prst="rect">
            <a:avLst/>
          </a:prstGeom>
        </p:spPr>
        <p:txBody>
          <a:bodyPr anchorCtr="0" anchor="t" bIns="471925" lIns="471925" spcFirstLastPara="1" rIns="471925" wrap="square" tIns="471925">
            <a:normAutofit/>
          </a:bodyPr>
          <a:lstStyle>
            <a:lvl1pPr indent="-819150" lvl="0" marL="457200" algn="ctr">
              <a:spcBef>
                <a:spcPts val="0"/>
              </a:spcBef>
              <a:spcAft>
                <a:spcPts val="0"/>
              </a:spcAft>
              <a:buSzPts val="9300"/>
              <a:buChar char="●"/>
              <a:defRPr/>
            </a:lvl1pPr>
            <a:lvl2pPr indent="-685800" lvl="1" marL="914400" algn="ctr">
              <a:spcBef>
                <a:spcPts val="0"/>
              </a:spcBef>
              <a:spcAft>
                <a:spcPts val="0"/>
              </a:spcAft>
              <a:buSzPts val="7200"/>
              <a:buChar char="○"/>
              <a:defRPr/>
            </a:lvl2pPr>
            <a:lvl3pPr indent="-685800" lvl="2" marL="1371600" algn="ctr">
              <a:spcBef>
                <a:spcPts val="0"/>
              </a:spcBef>
              <a:spcAft>
                <a:spcPts val="0"/>
              </a:spcAft>
              <a:buSzPts val="7200"/>
              <a:buChar char="■"/>
              <a:defRPr/>
            </a:lvl3pPr>
            <a:lvl4pPr indent="-685800" lvl="3" marL="1828800" algn="ctr">
              <a:spcBef>
                <a:spcPts val="0"/>
              </a:spcBef>
              <a:spcAft>
                <a:spcPts val="0"/>
              </a:spcAft>
              <a:buSzPts val="7200"/>
              <a:buChar char="●"/>
              <a:defRPr/>
            </a:lvl4pPr>
            <a:lvl5pPr indent="-685800" lvl="4" marL="2286000" algn="ctr">
              <a:spcBef>
                <a:spcPts val="0"/>
              </a:spcBef>
              <a:spcAft>
                <a:spcPts val="0"/>
              </a:spcAft>
              <a:buSzPts val="7200"/>
              <a:buChar char="○"/>
              <a:defRPr/>
            </a:lvl5pPr>
            <a:lvl6pPr indent="-685800" lvl="5" marL="2743200" algn="ctr">
              <a:spcBef>
                <a:spcPts val="0"/>
              </a:spcBef>
              <a:spcAft>
                <a:spcPts val="0"/>
              </a:spcAft>
              <a:buSzPts val="7200"/>
              <a:buChar char="■"/>
              <a:defRPr/>
            </a:lvl6pPr>
            <a:lvl7pPr indent="-685800" lvl="6" marL="3200400" algn="ctr">
              <a:spcBef>
                <a:spcPts val="0"/>
              </a:spcBef>
              <a:spcAft>
                <a:spcPts val="0"/>
              </a:spcAft>
              <a:buSzPts val="7200"/>
              <a:buChar char="●"/>
              <a:defRPr/>
            </a:lvl7pPr>
            <a:lvl8pPr indent="-685800" lvl="7" marL="3657600" algn="ctr">
              <a:spcBef>
                <a:spcPts val="0"/>
              </a:spcBef>
              <a:spcAft>
                <a:spcPts val="0"/>
              </a:spcAft>
              <a:buSzPts val="7200"/>
              <a:buChar char="○"/>
              <a:defRPr/>
            </a:lvl8pPr>
            <a:lvl9pPr indent="-685800" lvl="8" marL="4114800" algn="ctr">
              <a:spcBef>
                <a:spcPts val="0"/>
              </a:spcBef>
              <a:spcAft>
                <a:spcPts val="0"/>
              </a:spcAft>
              <a:buSzPts val="7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30020520" y="39166125"/>
            <a:ext cx="1944300" cy="33057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30020520" y="39166125"/>
            <a:ext cx="1944300" cy="33057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104449" y="18064882"/>
            <a:ext cx="30191100" cy="70701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600"/>
              <a:buNone/>
              <a:defRPr sz="18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600"/>
              <a:buNone/>
              <a:defRPr sz="18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600"/>
              <a:buNone/>
              <a:defRPr sz="18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600"/>
              <a:buNone/>
              <a:defRPr sz="18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600"/>
              <a:buNone/>
              <a:defRPr sz="18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600"/>
              <a:buNone/>
              <a:defRPr sz="18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600"/>
              <a:buNone/>
              <a:defRPr sz="18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600"/>
              <a:buNone/>
              <a:defRPr sz="18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600"/>
              <a:buNone/>
              <a:defRPr sz="18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0020520" y="39166125"/>
            <a:ext cx="1944300" cy="33057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104449" y="3737743"/>
            <a:ext cx="30191100" cy="4810200"/>
          </a:xfrm>
          <a:prstGeom prst="rect">
            <a:avLst/>
          </a:prstGeom>
        </p:spPr>
        <p:txBody>
          <a:bodyPr anchorCtr="0" anchor="t" bIns="471925" lIns="471925" spcFirstLastPara="1" rIns="471925" wrap="square" tIns="4719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104449" y="9679580"/>
            <a:ext cx="30191100" cy="28694100"/>
          </a:xfrm>
          <a:prstGeom prst="rect">
            <a:avLst/>
          </a:prstGeom>
        </p:spPr>
        <p:txBody>
          <a:bodyPr anchorCtr="0" anchor="t" bIns="471925" lIns="471925" spcFirstLastPara="1" rIns="471925" wrap="square" tIns="471925">
            <a:normAutofit/>
          </a:bodyPr>
          <a:lstStyle>
            <a:lvl1pPr indent="-819150" lvl="0" marL="457200">
              <a:spcBef>
                <a:spcPts val="0"/>
              </a:spcBef>
              <a:spcAft>
                <a:spcPts val="0"/>
              </a:spcAft>
              <a:buSzPts val="9300"/>
              <a:buChar char="●"/>
              <a:defRPr/>
            </a:lvl1pPr>
            <a:lvl2pPr indent="-685800" lvl="1" marL="914400">
              <a:spcBef>
                <a:spcPts val="0"/>
              </a:spcBef>
              <a:spcAft>
                <a:spcPts val="0"/>
              </a:spcAft>
              <a:buSzPts val="7200"/>
              <a:buChar char="○"/>
              <a:defRPr/>
            </a:lvl2pPr>
            <a:lvl3pPr indent="-685800" lvl="2" marL="1371600">
              <a:spcBef>
                <a:spcPts val="0"/>
              </a:spcBef>
              <a:spcAft>
                <a:spcPts val="0"/>
              </a:spcAft>
              <a:buSzPts val="7200"/>
              <a:buChar char="■"/>
              <a:defRPr/>
            </a:lvl3pPr>
            <a:lvl4pPr indent="-685800" lvl="3" marL="1828800">
              <a:spcBef>
                <a:spcPts val="0"/>
              </a:spcBef>
              <a:spcAft>
                <a:spcPts val="0"/>
              </a:spcAft>
              <a:buSzPts val="7200"/>
              <a:buChar char="●"/>
              <a:defRPr/>
            </a:lvl4pPr>
            <a:lvl5pPr indent="-685800" lvl="4" marL="2286000">
              <a:spcBef>
                <a:spcPts val="0"/>
              </a:spcBef>
              <a:spcAft>
                <a:spcPts val="0"/>
              </a:spcAft>
              <a:buSzPts val="7200"/>
              <a:buChar char="○"/>
              <a:defRPr/>
            </a:lvl5pPr>
            <a:lvl6pPr indent="-685800" lvl="5" marL="2743200">
              <a:spcBef>
                <a:spcPts val="0"/>
              </a:spcBef>
              <a:spcAft>
                <a:spcPts val="0"/>
              </a:spcAft>
              <a:buSzPts val="7200"/>
              <a:buChar char="■"/>
              <a:defRPr/>
            </a:lvl6pPr>
            <a:lvl7pPr indent="-685800" lvl="6" marL="3200400">
              <a:spcBef>
                <a:spcPts val="0"/>
              </a:spcBef>
              <a:spcAft>
                <a:spcPts val="0"/>
              </a:spcAft>
              <a:buSzPts val="7200"/>
              <a:buChar char="●"/>
              <a:defRPr/>
            </a:lvl7pPr>
            <a:lvl8pPr indent="-685800" lvl="7" marL="3657600">
              <a:spcBef>
                <a:spcPts val="0"/>
              </a:spcBef>
              <a:spcAft>
                <a:spcPts val="0"/>
              </a:spcAft>
              <a:buSzPts val="7200"/>
              <a:buChar char="○"/>
              <a:defRPr/>
            </a:lvl8pPr>
            <a:lvl9pPr indent="-685800" lvl="8" marL="4114800">
              <a:spcBef>
                <a:spcPts val="0"/>
              </a:spcBef>
              <a:spcAft>
                <a:spcPts val="0"/>
              </a:spcAft>
              <a:buSzPts val="7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30020520" y="39166125"/>
            <a:ext cx="1944300" cy="33057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104449" y="3737743"/>
            <a:ext cx="30191100" cy="4810200"/>
          </a:xfrm>
          <a:prstGeom prst="rect">
            <a:avLst/>
          </a:prstGeom>
        </p:spPr>
        <p:txBody>
          <a:bodyPr anchorCtr="0" anchor="t" bIns="471925" lIns="471925" spcFirstLastPara="1" rIns="471925" wrap="square" tIns="4719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104449" y="9679580"/>
            <a:ext cx="14172900" cy="28694100"/>
          </a:xfrm>
          <a:prstGeom prst="rect">
            <a:avLst/>
          </a:prstGeom>
        </p:spPr>
        <p:txBody>
          <a:bodyPr anchorCtr="0" anchor="t" bIns="471925" lIns="471925" spcFirstLastPara="1" rIns="471925" wrap="square" tIns="471925">
            <a:normAutofit/>
          </a:bodyPr>
          <a:lstStyle>
            <a:lvl1pPr indent="-685800" lvl="0" marL="457200">
              <a:spcBef>
                <a:spcPts val="0"/>
              </a:spcBef>
              <a:spcAft>
                <a:spcPts val="0"/>
              </a:spcAft>
              <a:buSzPts val="7200"/>
              <a:buChar char="●"/>
              <a:defRPr sz="7200"/>
            </a:lvl1pPr>
            <a:lvl2pPr indent="-622300" lvl="1" marL="914400">
              <a:spcBef>
                <a:spcPts val="0"/>
              </a:spcBef>
              <a:spcAft>
                <a:spcPts val="0"/>
              </a:spcAft>
              <a:buSzPts val="6200"/>
              <a:buChar char="○"/>
              <a:defRPr sz="6200"/>
            </a:lvl2pPr>
            <a:lvl3pPr indent="-622300" lvl="2" marL="1371600">
              <a:spcBef>
                <a:spcPts val="0"/>
              </a:spcBef>
              <a:spcAft>
                <a:spcPts val="0"/>
              </a:spcAft>
              <a:buSzPts val="6200"/>
              <a:buChar char="■"/>
              <a:defRPr sz="6200"/>
            </a:lvl3pPr>
            <a:lvl4pPr indent="-622300" lvl="3" marL="1828800">
              <a:spcBef>
                <a:spcPts val="0"/>
              </a:spcBef>
              <a:spcAft>
                <a:spcPts val="0"/>
              </a:spcAft>
              <a:buSzPts val="6200"/>
              <a:buChar char="●"/>
              <a:defRPr sz="6200"/>
            </a:lvl4pPr>
            <a:lvl5pPr indent="-622300" lvl="4" marL="2286000">
              <a:spcBef>
                <a:spcPts val="0"/>
              </a:spcBef>
              <a:spcAft>
                <a:spcPts val="0"/>
              </a:spcAft>
              <a:buSzPts val="6200"/>
              <a:buChar char="○"/>
              <a:defRPr sz="6200"/>
            </a:lvl5pPr>
            <a:lvl6pPr indent="-622300" lvl="5" marL="2743200">
              <a:spcBef>
                <a:spcPts val="0"/>
              </a:spcBef>
              <a:spcAft>
                <a:spcPts val="0"/>
              </a:spcAft>
              <a:buSzPts val="6200"/>
              <a:buChar char="■"/>
              <a:defRPr sz="6200"/>
            </a:lvl6pPr>
            <a:lvl7pPr indent="-622300" lvl="6" marL="3200400">
              <a:spcBef>
                <a:spcPts val="0"/>
              </a:spcBef>
              <a:spcAft>
                <a:spcPts val="0"/>
              </a:spcAft>
              <a:buSzPts val="6200"/>
              <a:buChar char="●"/>
              <a:defRPr sz="6200"/>
            </a:lvl7pPr>
            <a:lvl8pPr indent="-622300" lvl="7" marL="3657600">
              <a:spcBef>
                <a:spcPts val="0"/>
              </a:spcBef>
              <a:spcAft>
                <a:spcPts val="0"/>
              </a:spcAft>
              <a:buSzPts val="6200"/>
              <a:buChar char="○"/>
              <a:defRPr sz="6200"/>
            </a:lvl8pPr>
            <a:lvl9pPr indent="-622300" lvl="8" marL="4114800">
              <a:spcBef>
                <a:spcPts val="0"/>
              </a:spcBef>
              <a:spcAft>
                <a:spcPts val="0"/>
              </a:spcAft>
              <a:buSzPts val="6200"/>
              <a:buChar char="■"/>
              <a:defRPr sz="6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7122677" y="9679580"/>
            <a:ext cx="14172900" cy="28694100"/>
          </a:xfrm>
          <a:prstGeom prst="rect">
            <a:avLst/>
          </a:prstGeom>
        </p:spPr>
        <p:txBody>
          <a:bodyPr anchorCtr="0" anchor="t" bIns="471925" lIns="471925" spcFirstLastPara="1" rIns="471925" wrap="square" tIns="471925">
            <a:normAutofit/>
          </a:bodyPr>
          <a:lstStyle>
            <a:lvl1pPr indent="-685800" lvl="0" marL="457200">
              <a:spcBef>
                <a:spcPts val="0"/>
              </a:spcBef>
              <a:spcAft>
                <a:spcPts val="0"/>
              </a:spcAft>
              <a:buSzPts val="7200"/>
              <a:buChar char="●"/>
              <a:defRPr sz="7200"/>
            </a:lvl1pPr>
            <a:lvl2pPr indent="-622300" lvl="1" marL="914400">
              <a:spcBef>
                <a:spcPts val="0"/>
              </a:spcBef>
              <a:spcAft>
                <a:spcPts val="0"/>
              </a:spcAft>
              <a:buSzPts val="6200"/>
              <a:buChar char="○"/>
              <a:defRPr sz="6200"/>
            </a:lvl2pPr>
            <a:lvl3pPr indent="-622300" lvl="2" marL="1371600">
              <a:spcBef>
                <a:spcPts val="0"/>
              </a:spcBef>
              <a:spcAft>
                <a:spcPts val="0"/>
              </a:spcAft>
              <a:buSzPts val="6200"/>
              <a:buChar char="■"/>
              <a:defRPr sz="6200"/>
            </a:lvl3pPr>
            <a:lvl4pPr indent="-622300" lvl="3" marL="1828800">
              <a:spcBef>
                <a:spcPts val="0"/>
              </a:spcBef>
              <a:spcAft>
                <a:spcPts val="0"/>
              </a:spcAft>
              <a:buSzPts val="6200"/>
              <a:buChar char="●"/>
              <a:defRPr sz="6200"/>
            </a:lvl4pPr>
            <a:lvl5pPr indent="-622300" lvl="4" marL="2286000">
              <a:spcBef>
                <a:spcPts val="0"/>
              </a:spcBef>
              <a:spcAft>
                <a:spcPts val="0"/>
              </a:spcAft>
              <a:buSzPts val="6200"/>
              <a:buChar char="○"/>
              <a:defRPr sz="6200"/>
            </a:lvl5pPr>
            <a:lvl6pPr indent="-622300" lvl="5" marL="2743200">
              <a:spcBef>
                <a:spcPts val="0"/>
              </a:spcBef>
              <a:spcAft>
                <a:spcPts val="0"/>
              </a:spcAft>
              <a:buSzPts val="6200"/>
              <a:buChar char="■"/>
              <a:defRPr sz="6200"/>
            </a:lvl6pPr>
            <a:lvl7pPr indent="-622300" lvl="6" marL="3200400">
              <a:spcBef>
                <a:spcPts val="0"/>
              </a:spcBef>
              <a:spcAft>
                <a:spcPts val="0"/>
              </a:spcAft>
              <a:buSzPts val="6200"/>
              <a:buChar char="●"/>
              <a:defRPr sz="6200"/>
            </a:lvl7pPr>
            <a:lvl8pPr indent="-622300" lvl="7" marL="3657600">
              <a:spcBef>
                <a:spcPts val="0"/>
              </a:spcBef>
              <a:spcAft>
                <a:spcPts val="0"/>
              </a:spcAft>
              <a:buSzPts val="6200"/>
              <a:buChar char="○"/>
              <a:defRPr sz="6200"/>
            </a:lvl8pPr>
            <a:lvl9pPr indent="-622300" lvl="8" marL="4114800">
              <a:spcBef>
                <a:spcPts val="0"/>
              </a:spcBef>
              <a:spcAft>
                <a:spcPts val="0"/>
              </a:spcAft>
              <a:buSzPts val="6200"/>
              <a:buChar char="■"/>
              <a:defRPr sz="6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0020520" y="39166125"/>
            <a:ext cx="1944300" cy="33057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104449" y="3737743"/>
            <a:ext cx="30191100" cy="4810200"/>
          </a:xfrm>
          <a:prstGeom prst="rect">
            <a:avLst/>
          </a:prstGeom>
        </p:spPr>
        <p:txBody>
          <a:bodyPr anchorCtr="0" anchor="t" bIns="471925" lIns="471925" spcFirstLastPara="1" rIns="471925" wrap="square" tIns="4719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30020520" y="39166125"/>
            <a:ext cx="1944300" cy="33057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104449" y="4666457"/>
            <a:ext cx="9949500" cy="6347100"/>
          </a:xfrm>
          <a:prstGeom prst="rect">
            <a:avLst/>
          </a:prstGeom>
        </p:spPr>
        <p:txBody>
          <a:bodyPr anchorCtr="0" anchor="b" bIns="471925" lIns="471925" spcFirstLastPara="1" rIns="471925" wrap="square" tIns="4719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1pPr>
            <a:lvl2pPr lvl="1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2pPr>
            <a:lvl3pPr lvl="2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3pPr>
            <a:lvl4pPr lvl="3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4pPr>
            <a:lvl5pPr lvl="4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5pPr>
            <a:lvl6pPr lvl="5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6pPr>
            <a:lvl7pPr lvl="6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7pPr>
            <a:lvl8pPr lvl="7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8pPr>
            <a:lvl9pPr lvl="8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104449" y="11671181"/>
            <a:ext cx="9949500" cy="26703600"/>
          </a:xfrm>
          <a:prstGeom prst="rect">
            <a:avLst/>
          </a:prstGeom>
        </p:spPr>
        <p:txBody>
          <a:bodyPr anchorCtr="0" anchor="t" bIns="471925" lIns="471925" spcFirstLastPara="1" rIns="471925" wrap="square" tIns="471925">
            <a:normAutofit/>
          </a:bodyPr>
          <a:lstStyle>
            <a:lvl1pPr indent="-622300" lvl="0" marL="457200">
              <a:spcBef>
                <a:spcPts val="0"/>
              </a:spcBef>
              <a:spcAft>
                <a:spcPts val="0"/>
              </a:spcAft>
              <a:buSzPts val="6200"/>
              <a:buChar char="●"/>
              <a:defRPr sz="6200"/>
            </a:lvl1pPr>
            <a:lvl2pPr indent="-622300" lvl="1" marL="914400">
              <a:spcBef>
                <a:spcPts val="0"/>
              </a:spcBef>
              <a:spcAft>
                <a:spcPts val="0"/>
              </a:spcAft>
              <a:buSzPts val="6200"/>
              <a:buChar char="○"/>
              <a:defRPr sz="6200"/>
            </a:lvl2pPr>
            <a:lvl3pPr indent="-622300" lvl="2" marL="1371600">
              <a:spcBef>
                <a:spcPts val="0"/>
              </a:spcBef>
              <a:spcAft>
                <a:spcPts val="0"/>
              </a:spcAft>
              <a:buSzPts val="6200"/>
              <a:buChar char="■"/>
              <a:defRPr sz="6200"/>
            </a:lvl3pPr>
            <a:lvl4pPr indent="-622300" lvl="3" marL="1828800">
              <a:spcBef>
                <a:spcPts val="0"/>
              </a:spcBef>
              <a:spcAft>
                <a:spcPts val="0"/>
              </a:spcAft>
              <a:buSzPts val="6200"/>
              <a:buChar char="●"/>
              <a:defRPr sz="6200"/>
            </a:lvl4pPr>
            <a:lvl5pPr indent="-622300" lvl="4" marL="2286000">
              <a:spcBef>
                <a:spcPts val="0"/>
              </a:spcBef>
              <a:spcAft>
                <a:spcPts val="0"/>
              </a:spcAft>
              <a:buSzPts val="6200"/>
              <a:buChar char="○"/>
              <a:defRPr sz="6200"/>
            </a:lvl5pPr>
            <a:lvl6pPr indent="-622300" lvl="5" marL="2743200">
              <a:spcBef>
                <a:spcPts val="0"/>
              </a:spcBef>
              <a:spcAft>
                <a:spcPts val="0"/>
              </a:spcAft>
              <a:buSzPts val="6200"/>
              <a:buChar char="■"/>
              <a:defRPr sz="6200"/>
            </a:lvl6pPr>
            <a:lvl7pPr indent="-622300" lvl="6" marL="3200400">
              <a:spcBef>
                <a:spcPts val="0"/>
              </a:spcBef>
              <a:spcAft>
                <a:spcPts val="0"/>
              </a:spcAft>
              <a:buSzPts val="6200"/>
              <a:buChar char="●"/>
              <a:defRPr sz="6200"/>
            </a:lvl7pPr>
            <a:lvl8pPr indent="-622300" lvl="7" marL="3657600">
              <a:spcBef>
                <a:spcPts val="0"/>
              </a:spcBef>
              <a:spcAft>
                <a:spcPts val="0"/>
              </a:spcAft>
              <a:buSzPts val="6200"/>
              <a:buChar char="○"/>
              <a:defRPr sz="6200"/>
            </a:lvl8pPr>
            <a:lvl9pPr indent="-622300" lvl="8" marL="4114800">
              <a:spcBef>
                <a:spcPts val="0"/>
              </a:spcBef>
              <a:spcAft>
                <a:spcPts val="0"/>
              </a:spcAft>
              <a:buSzPts val="6200"/>
              <a:buChar char="■"/>
              <a:defRPr sz="6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30020520" y="39166125"/>
            <a:ext cx="1944300" cy="33057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737106" y="3780787"/>
            <a:ext cx="22563000" cy="343584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800"/>
              <a:buNone/>
              <a:defRPr sz="24800"/>
            </a:lvl1pPr>
            <a:lvl2pPr lvl="1">
              <a:spcBef>
                <a:spcPts val="0"/>
              </a:spcBef>
              <a:spcAft>
                <a:spcPts val="0"/>
              </a:spcAft>
              <a:buSzPts val="24800"/>
              <a:buNone/>
              <a:defRPr sz="24800"/>
            </a:lvl2pPr>
            <a:lvl3pPr lvl="2">
              <a:spcBef>
                <a:spcPts val="0"/>
              </a:spcBef>
              <a:spcAft>
                <a:spcPts val="0"/>
              </a:spcAft>
              <a:buSzPts val="24800"/>
              <a:buNone/>
              <a:defRPr sz="24800"/>
            </a:lvl3pPr>
            <a:lvl4pPr lvl="3">
              <a:spcBef>
                <a:spcPts val="0"/>
              </a:spcBef>
              <a:spcAft>
                <a:spcPts val="0"/>
              </a:spcAft>
              <a:buSzPts val="24800"/>
              <a:buNone/>
              <a:defRPr sz="24800"/>
            </a:lvl4pPr>
            <a:lvl5pPr lvl="4">
              <a:spcBef>
                <a:spcPts val="0"/>
              </a:spcBef>
              <a:spcAft>
                <a:spcPts val="0"/>
              </a:spcAft>
              <a:buSzPts val="24800"/>
              <a:buNone/>
              <a:defRPr sz="24800"/>
            </a:lvl5pPr>
            <a:lvl6pPr lvl="5">
              <a:spcBef>
                <a:spcPts val="0"/>
              </a:spcBef>
              <a:spcAft>
                <a:spcPts val="0"/>
              </a:spcAft>
              <a:buSzPts val="24800"/>
              <a:buNone/>
              <a:defRPr sz="24800"/>
            </a:lvl6pPr>
            <a:lvl7pPr lvl="6">
              <a:spcBef>
                <a:spcPts val="0"/>
              </a:spcBef>
              <a:spcAft>
                <a:spcPts val="0"/>
              </a:spcAft>
              <a:buSzPts val="24800"/>
              <a:buNone/>
              <a:defRPr sz="24800"/>
            </a:lvl7pPr>
            <a:lvl8pPr lvl="7">
              <a:spcBef>
                <a:spcPts val="0"/>
              </a:spcBef>
              <a:spcAft>
                <a:spcPts val="0"/>
              </a:spcAft>
              <a:buSzPts val="24800"/>
              <a:buNone/>
              <a:defRPr sz="24800"/>
            </a:lvl8pPr>
            <a:lvl9pPr lvl="8">
              <a:spcBef>
                <a:spcPts val="0"/>
              </a:spcBef>
              <a:spcAft>
                <a:spcPts val="0"/>
              </a:spcAft>
              <a:buSzPts val="24800"/>
              <a:buNone/>
              <a:defRPr sz="2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30020520" y="39166125"/>
            <a:ext cx="1944300" cy="33057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6200000" y="-1050"/>
            <a:ext cx="16200000" cy="432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71925" lIns="471925" spcFirstLastPara="1" rIns="471925" wrap="square" tIns="471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940748" y="10357375"/>
            <a:ext cx="14333400" cy="12449700"/>
          </a:xfrm>
          <a:prstGeom prst="rect">
            <a:avLst/>
          </a:prstGeom>
        </p:spPr>
        <p:txBody>
          <a:bodyPr anchorCtr="0" anchor="b" bIns="471925" lIns="471925" spcFirstLastPara="1" rIns="471925" wrap="square" tIns="4719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700"/>
              <a:buNone/>
              <a:defRPr sz="217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700"/>
              <a:buNone/>
              <a:defRPr sz="217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700"/>
              <a:buNone/>
              <a:defRPr sz="217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700"/>
              <a:buNone/>
              <a:defRPr sz="217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700"/>
              <a:buNone/>
              <a:defRPr sz="217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700"/>
              <a:buNone/>
              <a:defRPr sz="217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700"/>
              <a:buNone/>
              <a:defRPr sz="217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700"/>
              <a:buNone/>
              <a:defRPr sz="217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700"/>
              <a:buNone/>
              <a:defRPr sz="217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940748" y="23542887"/>
            <a:ext cx="14333400" cy="10373400"/>
          </a:xfrm>
          <a:prstGeom prst="rect">
            <a:avLst/>
          </a:prstGeom>
        </p:spPr>
        <p:txBody>
          <a:bodyPr anchorCtr="0" anchor="t" bIns="471925" lIns="471925" spcFirstLastPara="1" rIns="471925" wrap="square" tIns="4719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7502165" y="6081470"/>
            <a:ext cx="13595700" cy="310350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>
            <a:normAutofit/>
          </a:bodyPr>
          <a:lstStyle>
            <a:lvl1pPr indent="-819150" lvl="0" marL="457200">
              <a:spcBef>
                <a:spcPts val="0"/>
              </a:spcBef>
              <a:spcAft>
                <a:spcPts val="0"/>
              </a:spcAft>
              <a:buSzPts val="9300"/>
              <a:buChar char="●"/>
              <a:defRPr/>
            </a:lvl1pPr>
            <a:lvl2pPr indent="-685800" lvl="1" marL="914400">
              <a:spcBef>
                <a:spcPts val="0"/>
              </a:spcBef>
              <a:spcAft>
                <a:spcPts val="0"/>
              </a:spcAft>
              <a:buSzPts val="7200"/>
              <a:buChar char="○"/>
              <a:defRPr/>
            </a:lvl2pPr>
            <a:lvl3pPr indent="-685800" lvl="2" marL="1371600">
              <a:spcBef>
                <a:spcPts val="0"/>
              </a:spcBef>
              <a:spcAft>
                <a:spcPts val="0"/>
              </a:spcAft>
              <a:buSzPts val="7200"/>
              <a:buChar char="■"/>
              <a:defRPr/>
            </a:lvl3pPr>
            <a:lvl4pPr indent="-685800" lvl="3" marL="1828800">
              <a:spcBef>
                <a:spcPts val="0"/>
              </a:spcBef>
              <a:spcAft>
                <a:spcPts val="0"/>
              </a:spcAft>
              <a:buSzPts val="7200"/>
              <a:buChar char="●"/>
              <a:defRPr/>
            </a:lvl4pPr>
            <a:lvl5pPr indent="-685800" lvl="4" marL="2286000">
              <a:spcBef>
                <a:spcPts val="0"/>
              </a:spcBef>
              <a:spcAft>
                <a:spcPts val="0"/>
              </a:spcAft>
              <a:buSzPts val="7200"/>
              <a:buChar char="○"/>
              <a:defRPr/>
            </a:lvl5pPr>
            <a:lvl6pPr indent="-685800" lvl="5" marL="2743200">
              <a:spcBef>
                <a:spcPts val="0"/>
              </a:spcBef>
              <a:spcAft>
                <a:spcPts val="0"/>
              </a:spcAft>
              <a:buSzPts val="7200"/>
              <a:buChar char="■"/>
              <a:defRPr/>
            </a:lvl6pPr>
            <a:lvl7pPr indent="-685800" lvl="6" marL="3200400">
              <a:spcBef>
                <a:spcPts val="0"/>
              </a:spcBef>
              <a:spcAft>
                <a:spcPts val="0"/>
              </a:spcAft>
              <a:buSzPts val="7200"/>
              <a:buChar char="●"/>
              <a:defRPr/>
            </a:lvl7pPr>
            <a:lvl8pPr indent="-685800" lvl="7" marL="3657600">
              <a:spcBef>
                <a:spcPts val="0"/>
              </a:spcBef>
              <a:spcAft>
                <a:spcPts val="0"/>
              </a:spcAft>
              <a:buSzPts val="7200"/>
              <a:buChar char="○"/>
              <a:defRPr/>
            </a:lvl8pPr>
            <a:lvl9pPr indent="-685800" lvl="8" marL="4114800">
              <a:spcBef>
                <a:spcPts val="0"/>
              </a:spcBef>
              <a:spcAft>
                <a:spcPts val="0"/>
              </a:spcAft>
              <a:buSzPts val="7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30020520" y="39166125"/>
            <a:ext cx="1944300" cy="33057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104449" y="35532388"/>
            <a:ext cx="21255600" cy="50823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30020520" y="39166125"/>
            <a:ext cx="1944300" cy="3305700"/>
          </a:xfrm>
          <a:prstGeom prst="rect">
            <a:avLst/>
          </a:prstGeom>
        </p:spPr>
        <p:txBody>
          <a:bodyPr anchorCtr="0" anchor="ctr" bIns="471925" lIns="471925" spcFirstLastPara="1" rIns="471925" wrap="square" tIns="4719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04449" y="3737743"/>
            <a:ext cx="30191100" cy="4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71925" lIns="471925" spcFirstLastPara="1" rIns="471925" wrap="square" tIns="4719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0"/>
              <a:buNone/>
              <a:defRPr sz="1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0"/>
              <a:buNone/>
              <a:defRPr sz="14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0"/>
              <a:buNone/>
              <a:defRPr sz="14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0"/>
              <a:buNone/>
              <a:defRPr sz="14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0"/>
              <a:buNone/>
              <a:defRPr sz="14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0"/>
              <a:buNone/>
              <a:defRPr sz="14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0"/>
              <a:buNone/>
              <a:defRPr sz="14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0"/>
              <a:buNone/>
              <a:defRPr sz="14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0"/>
              <a:buNone/>
              <a:defRPr sz="14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04449" y="9679580"/>
            <a:ext cx="30191100" cy="286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1925" lIns="471925" spcFirstLastPara="1" rIns="471925" wrap="square" tIns="471925">
            <a:normAutofit/>
          </a:bodyPr>
          <a:lstStyle>
            <a:lvl1pPr indent="-819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300"/>
              <a:buChar char="●"/>
              <a:defRPr sz="9300">
                <a:solidFill>
                  <a:schemeClr val="dk2"/>
                </a:solidFill>
              </a:defRPr>
            </a:lvl1pPr>
            <a:lvl2pPr indent="-685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Char char="○"/>
              <a:defRPr sz="7200">
                <a:solidFill>
                  <a:schemeClr val="dk2"/>
                </a:solidFill>
              </a:defRPr>
            </a:lvl2pPr>
            <a:lvl3pPr indent="-685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Char char="■"/>
              <a:defRPr sz="7200">
                <a:solidFill>
                  <a:schemeClr val="dk2"/>
                </a:solidFill>
              </a:defRPr>
            </a:lvl3pPr>
            <a:lvl4pPr indent="-685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Char char="●"/>
              <a:defRPr sz="7200">
                <a:solidFill>
                  <a:schemeClr val="dk2"/>
                </a:solidFill>
              </a:defRPr>
            </a:lvl4pPr>
            <a:lvl5pPr indent="-685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Char char="○"/>
              <a:defRPr sz="7200">
                <a:solidFill>
                  <a:schemeClr val="dk2"/>
                </a:solidFill>
              </a:defRPr>
            </a:lvl5pPr>
            <a:lvl6pPr indent="-685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Char char="■"/>
              <a:defRPr sz="7200">
                <a:solidFill>
                  <a:schemeClr val="dk2"/>
                </a:solidFill>
              </a:defRPr>
            </a:lvl6pPr>
            <a:lvl7pPr indent="-685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Char char="●"/>
              <a:defRPr sz="7200">
                <a:solidFill>
                  <a:schemeClr val="dk2"/>
                </a:solidFill>
              </a:defRPr>
            </a:lvl7pPr>
            <a:lvl8pPr indent="-685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Char char="○"/>
              <a:defRPr sz="7200">
                <a:solidFill>
                  <a:schemeClr val="dk2"/>
                </a:solidFill>
              </a:defRPr>
            </a:lvl8pPr>
            <a:lvl9pPr indent="-685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Char char="■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0020520" y="39166125"/>
            <a:ext cx="1944300" cy="33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1925" lIns="471925" spcFirstLastPara="1" rIns="471925" wrap="square" tIns="471925">
            <a:normAutofit/>
          </a:bodyPr>
          <a:lstStyle>
            <a:lvl1pPr lvl="0" algn="r">
              <a:buNone/>
              <a:defRPr sz="5200">
                <a:solidFill>
                  <a:schemeClr val="dk2"/>
                </a:solidFill>
              </a:defRPr>
            </a:lvl1pPr>
            <a:lvl2pPr lvl="1" algn="r">
              <a:buNone/>
              <a:defRPr sz="5200">
                <a:solidFill>
                  <a:schemeClr val="dk2"/>
                </a:solidFill>
              </a:defRPr>
            </a:lvl2pPr>
            <a:lvl3pPr lvl="2" algn="r">
              <a:buNone/>
              <a:defRPr sz="5200">
                <a:solidFill>
                  <a:schemeClr val="dk2"/>
                </a:solidFill>
              </a:defRPr>
            </a:lvl3pPr>
            <a:lvl4pPr lvl="3" algn="r">
              <a:buNone/>
              <a:defRPr sz="5200">
                <a:solidFill>
                  <a:schemeClr val="dk2"/>
                </a:solidFill>
              </a:defRPr>
            </a:lvl4pPr>
            <a:lvl5pPr lvl="4" algn="r">
              <a:buNone/>
              <a:defRPr sz="5200">
                <a:solidFill>
                  <a:schemeClr val="dk2"/>
                </a:solidFill>
              </a:defRPr>
            </a:lvl5pPr>
            <a:lvl6pPr lvl="5" algn="r">
              <a:buNone/>
              <a:defRPr sz="5200">
                <a:solidFill>
                  <a:schemeClr val="dk2"/>
                </a:solidFill>
              </a:defRPr>
            </a:lvl6pPr>
            <a:lvl7pPr lvl="6" algn="r">
              <a:buNone/>
              <a:defRPr sz="5200">
                <a:solidFill>
                  <a:schemeClr val="dk2"/>
                </a:solidFill>
              </a:defRPr>
            </a:lvl7pPr>
            <a:lvl8pPr lvl="7" algn="r">
              <a:buNone/>
              <a:defRPr sz="5200">
                <a:solidFill>
                  <a:schemeClr val="dk2"/>
                </a:solidFill>
              </a:defRPr>
            </a:lvl8pPr>
            <a:lvl9pPr lvl="8" algn="r">
              <a:buNone/>
              <a:defRPr sz="5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