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1" r:id="rId9"/>
    <p:sldId id="284" r:id="rId10"/>
    <p:sldId id="282" r:id="rId11"/>
    <p:sldId id="28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3D957773-21DE-3587-E94E-0CFAE43A160B}" v="400" dt="2022-07-04T02:45:10.299"/>
    <p1510:client id="{451453B1-42DD-05FC-B552-2EA74B9707B6}" v="202" dt="2022-07-04T01:56:44.232"/>
    <p1510:client id="{4BD11D4D-2745-98D4-7950-713A1166030F}" v="7" dt="2022-07-04T02:13:27.723"/>
    <p1510:client id="{58C669BD-9727-D64C-4D4E-C8545C907615}" v="116" dt="2022-07-04T02:10:40.292"/>
    <p1510:client id="{A5A7528B-4496-F70B-815D-67318C8838A0}" v="69" dt="2022-07-04T02:49:00.489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52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ding-typescrip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Convertendo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JS para TS</a:t>
            </a:r>
            <a:endParaRPr lang="en-US" sz="4000" b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typescript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convertemos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typescript. </a:t>
            </a: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 err="1">
                <a:sym typeface="Calibri"/>
              </a:rPr>
              <a:t>Convertendo</a:t>
            </a:r>
            <a:r>
              <a:rPr lang="en-US" sz="2400" b="1" dirty="0">
                <a:sym typeface="Calibri"/>
              </a:rPr>
              <a:t> o </a:t>
            </a:r>
            <a:r>
              <a:rPr lang="en-US" sz="2400" b="1" dirty="0" err="1">
                <a:sym typeface="Calibri"/>
              </a:rPr>
              <a:t>projeto</a:t>
            </a:r>
            <a:r>
              <a:rPr lang="en-US" sz="2400" b="1" dirty="0">
                <a:sym typeface="Calibri"/>
              </a:rPr>
              <a:t> de JS para TS</a:t>
            </a:r>
            <a:endParaRPr lang="pt-BR" b="1"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Convertendo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JS para 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ym typeface="Calibri"/>
              </a:rPr>
              <a:t>Convertendo</a:t>
            </a:r>
            <a:r>
              <a:rPr lang="en-US" sz="2400" strike="sngStrike" dirty="0">
                <a:sym typeface="Calibri"/>
              </a:rPr>
              <a:t> o </a:t>
            </a:r>
            <a:r>
              <a:rPr lang="en-US" sz="2400" strike="sngStrike" dirty="0" err="1">
                <a:sym typeface="Calibri"/>
              </a:rPr>
              <a:t>projeto</a:t>
            </a:r>
            <a:r>
              <a:rPr lang="en-US" sz="2400" strike="sngStrike" dirty="0">
                <a:sym typeface="Calibri"/>
              </a:rPr>
              <a:t> de JS para TS</a:t>
            </a:r>
            <a:endParaRPr lang="pt-BR"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344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https://create-react-app</a:t>
            </a:r>
            <a:r>
              <a:rPr lang="en-US" sz="2000" dirty="0">
                <a:ea typeface="Calibri"/>
                <a:hlinkClick r:id="rId3"/>
              </a:rPr>
              <a:t>.dev/docs/adding-typescript/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5F010-CD82-45DB-8FED-BB69A2D3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468</cp:revision>
  <dcterms:modified xsi:type="dcterms:W3CDTF">2022-11-03T23:18:53Z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