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1" r:id="rId9"/>
    <p:sldId id="318" r:id="rId10"/>
    <p:sldId id="319" r:id="rId11"/>
    <p:sldId id="320" r:id="rId12"/>
    <p:sldId id="266" r:id="rId13"/>
    <p:sldId id="321" r:id="rId14"/>
    <p:sldId id="322" r:id="rId15"/>
    <p:sldId id="323" r:id="rId16"/>
    <p:sldId id="324" r:id="rId17"/>
    <p:sldId id="326" r:id="rId18"/>
    <p:sldId id="327" r:id="rId19"/>
    <p:sldId id="328" r:id="rId20"/>
    <p:sldId id="329" r:id="rId21"/>
    <p:sldId id="330" r:id="rId22"/>
    <p:sldId id="325" r:id="rId23"/>
    <p:sldId id="282" r:id="rId24"/>
    <p:sldId id="283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g46NgaTmEJkCtqGwVLAdU9QSJS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00447-10A1-22DA-2D24-2A6E7FB491C3}" v="242" dt="2022-07-04T01:34:11.992"/>
    <p1510:client id="{17CD3D96-2BB3-F624-A864-E6BA175DF8E1}" v="245" dt="2022-05-24T02:13:34.923"/>
    <p1510:client id="{3D957773-21DE-3587-E94E-0CFAE43A160B}" v="400" dt="2022-07-04T02:45:10.299"/>
    <p1510:client id="{451453B1-42DD-05FC-B552-2EA74B9707B6}" v="202" dt="2022-07-04T01:56:44.232"/>
    <p1510:client id="{4BD11D4D-2745-98D4-7950-713A1166030F}" v="7" dt="2022-07-04T02:13:27.723"/>
    <p1510:client id="{58C669BD-9727-D64C-4D4E-C8545C907615}" v="116" dt="2022-07-04T02:10:40.292"/>
    <p1510:client id="{BADF32BF-A9A9-B54B-1CE7-1C6F2452C79D}" v="231" dt="2022-07-04T01:09:26.038"/>
    <p1510:client id="{F2AA22D8-B8B6-CB78-58DB-B56FF499148C}" v="8" dt="2022-05-26T14:21:41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.guitarplayer@gmail.com" userId="S::urn:spo:guest#ph.guitarplayer@gmail.com::" providerId="AD" clId="Web-{451453B1-42DD-05FC-B552-2EA74B9707B6}"/>
    <pc:docChg chg="addSld delSld modSld">
      <pc:chgData name="ph.guitarplayer@gmail.com" userId="S::urn:spo:guest#ph.guitarplayer@gmail.com::" providerId="AD" clId="Web-{451453B1-42DD-05FC-B552-2EA74B9707B6}" dt="2022-07-04T01:56:44.232" v="184" actId="20577"/>
      <pc:docMkLst>
        <pc:docMk/>
      </pc:docMkLst>
      <pc:sldChg chg="modSp">
        <pc:chgData name="ph.guitarplayer@gmail.com" userId="S::urn:spo:guest#ph.guitarplayer@gmail.com::" providerId="AD" clId="Web-{451453B1-42DD-05FC-B552-2EA74B9707B6}" dt="2022-07-04T01:47:50.730" v="15" actId="20577"/>
        <pc:sldMkLst>
          <pc:docMk/>
          <pc:sldMk cId="0" sldId="256"/>
        </pc:sldMkLst>
        <pc:spChg chg="mod">
          <ac:chgData name="ph.guitarplayer@gmail.com" userId="S::urn:spo:guest#ph.guitarplayer@gmail.com::" providerId="AD" clId="Web-{451453B1-42DD-05FC-B552-2EA74B9707B6}" dt="2022-07-04T01:47:50.730" v="15" actId="20577"/>
          <ac:spMkLst>
            <pc:docMk/>
            <pc:sldMk cId="0" sldId="256"/>
            <ac:spMk id="57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451453B1-42DD-05FC-B552-2EA74B9707B6}" dt="2022-07-04T01:48:11.918" v="37" actId="20577"/>
        <pc:sldMkLst>
          <pc:docMk/>
          <pc:sldMk cId="0" sldId="257"/>
        </pc:sldMkLst>
        <pc:spChg chg="mod">
          <ac:chgData name="ph.guitarplayer@gmail.com" userId="S::urn:spo:guest#ph.guitarplayer@gmail.com::" providerId="AD" clId="Web-{451453B1-42DD-05FC-B552-2EA74B9707B6}" dt="2022-07-04T01:48:11.918" v="37" actId="20577"/>
          <ac:spMkLst>
            <pc:docMk/>
            <pc:sldMk cId="0" sldId="257"/>
            <ac:spMk id="6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451453B1-42DD-05FC-B552-2EA74B9707B6}" dt="2022-07-04T01:48:39.856" v="68" actId="20577"/>
        <pc:sldMkLst>
          <pc:docMk/>
          <pc:sldMk cId="0" sldId="259"/>
        </pc:sldMkLst>
        <pc:spChg chg="mod">
          <ac:chgData name="ph.guitarplayer@gmail.com" userId="S::urn:spo:guest#ph.guitarplayer@gmail.com::" providerId="AD" clId="Web-{451453B1-42DD-05FC-B552-2EA74B9707B6}" dt="2022-07-04T01:48:26.715" v="54" actId="20577"/>
          <ac:spMkLst>
            <pc:docMk/>
            <pc:sldMk cId="0" sldId="259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48:34.997" v="59" actId="20577"/>
          <ac:spMkLst>
            <pc:docMk/>
            <pc:sldMk cId="0" sldId="259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48:39.856" v="68" actId="20577"/>
          <ac:spMkLst>
            <pc:docMk/>
            <pc:sldMk cId="0" sldId="259"/>
            <ac:spMk id="8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451453B1-42DD-05FC-B552-2EA74B9707B6}" dt="2022-07-04T01:50:22.280" v="88" actId="20577"/>
        <pc:sldMkLst>
          <pc:docMk/>
          <pc:sldMk cId="0" sldId="261"/>
        </pc:sldMkLst>
        <pc:spChg chg="mod">
          <ac:chgData name="ph.guitarplayer@gmail.com" userId="S::urn:spo:guest#ph.guitarplayer@gmail.com::" providerId="AD" clId="Web-{451453B1-42DD-05FC-B552-2EA74B9707B6}" dt="2022-07-04T01:50:22.280" v="88" actId="20577"/>
          <ac:spMkLst>
            <pc:docMk/>
            <pc:sldMk cId="0" sldId="261"/>
            <ac:spMk id="10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451453B1-42DD-05FC-B552-2EA74B9707B6}" dt="2022-07-04T01:51:36.109" v="99" actId="20577"/>
        <pc:sldMkLst>
          <pc:docMk/>
          <pc:sldMk cId="0" sldId="262"/>
        </pc:sldMkLst>
        <pc:spChg chg="mod">
          <ac:chgData name="ph.guitarplayer@gmail.com" userId="S::urn:spo:guest#ph.guitarplayer@gmail.com::" providerId="AD" clId="Web-{451453B1-42DD-05FC-B552-2EA74B9707B6}" dt="2022-07-04T01:50:29.514" v="91" actId="20577"/>
          <ac:spMkLst>
            <pc:docMk/>
            <pc:sldMk cId="0" sldId="262"/>
            <ac:spMk id="111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1:36.109" v="99" actId="20577"/>
          <ac:spMkLst>
            <pc:docMk/>
            <pc:sldMk cId="0" sldId="262"/>
            <ac:spMk id="113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451453B1-42DD-05FC-B552-2EA74B9707B6}" dt="2022-07-04T01:52:55.845" v="115" actId="20577"/>
        <pc:sldMkLst>
          <pc:docMk/>
          <pc:sldMk cId="0" sldId="266"/>
        </pc:sldMkLst>
        <pc:spChg chg="mod">
          <ac:chgData name="ph.guitarplayer@gmail.com" userId="S::urn:spo:guest#ph.guitarplayer@gmail.com::" providerId="AD" clId="Web-{451453B1-42DD-05FC-B552-2EA74B9707B6}" dt="2022-07-04T01:52:55.845" v="115" actId="20577"/>
          <ac:spMkLst>
            <pc:docMk/>
            <pc:sldMk cId="0" sldId="266"/>
            <ac:spMk id="145" creationId="{00000000-0000-0000-0000-000000000000}"/>
          </ac:spMkLst>
        </pc:spChg>
      </pc:sldChg>
      <pc:sldChg chg="del">
        <pc:chgData name="ph.guitarplayer@gmail.com" userId="S::urn:spo:guest#ph.guitarplayer@gmail.com::" providerId="AD" clId="Web-{451453B1-42DD-05FC-B552-2EA74B9707B6}" dt="2022-07-04T01:53:06.783" v="117"/>
        <pc:sldMkLst>
          <pc:docMk/>
          <pc:sldMk cId="0" sldId="272"/>
        </pc:sldMkLst>
      </pc:sldChg>
      <pc:sldChg chg="modSp">
        <pc:chgData name="ph.guitarplayer@gmail.com" userId="S::urn:spo:guest#ph.guitarplayer@gmail.com::" providerId="AD" clId="Web-{451453B1-42DD-05FC-B552-2EA74B9707B6}" dt="2022-07-04T01:56:44.232" v="184" actId="20577"/>
        <pc:sldMkLst>
          <pc:docMk/>
          <pc:sldMk cId="0" sldId="282"/>
        </pc:sldMkLst>
        <pc:spChg chg="mod">
          <ac:chgData name="ph.guitarplayer@gmail.com" userId="S::urn:spo:guest#ph.guitarplayer@gmail.com::" providerId="AD" clId="Web-{451453B1-42DD-05FC-B552-2EA74B9707B6}" dt="2022-07-04T01:56:44.232" v="184" actId="20577"/>
          <ac:spMkLst>
            <pc:docMk/>
            <pc:sldMk cId="0" sldId="282"/>
            <ac:spMk id="291" creationId="{00000000-0000-0000-0000-000000000000}"/>
          </ac:spMkLst>
        </pc:spChg>
      </pc:sldChg>
      <pc:sldChg chg="delSp modSp">
        <pc:chgData name="ph.guitarplayer@gmail.com" userId="S::urn:spo:guest#ph.guitarplayer@gmail.com::" providerId="AD" clId="Web-{451453B1-42DD-05FC-B552-2EA74B9707B6}" dt="2022-07-04T01:49:15.029" v="77"/>
        <pc:sldMkLst>
          <pc:docMk/>
          <pc:sldMk cId="184362230" sldId="295"/>
        </pc:sldMkLst>
        <pc:spChg chg="mod">
          <ac:chgData name="ph.guitarplayer@gmail.com" userId="S::urn:spo:guest#ph.guitarplayer@gmail.com::" providerId="AD" clId="Web-{451453B1-42DD-05FC-B552-2EA74B9707B6}" dt="2022-07-04T01:49:03.122" v="70" actId="20577"/>
          <ac:spMkLst>
            <pc:docMk/>
            <pc:sldMk cId="184362230" sldId="295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49:08.247" v="75" actId="20577"/>
          <ac:spMkLst>
            <pc:docMk/>
            <pc:sldMk cId="184362230" sldId="295"/>
            <ac:spMk id="82" creationId="{00000000-0000-0000-0000-000000000000}"/>
          </ac:spMkLst>
        </pc:spChg>
        <pc:spChg chg="del">
          <ac:chgData name="ph.guitarplayer@gmail.com" userId="S::urn:spo:guest#ph.guitarplayer@gmail.com::" providerId="AD" clId="Web-{451453B1-42DD-05FC-B552-2EA74B9707B6}" dt="2022-07-04T01:49:13.357" v="76"/>
          <ac:spMkLst>
            <pc:docMk/>
            <pc:sldMk cId="184362230" sldId="295"/>
            <ac:spMk id="83" creationId="{00000000-0000-0000-0000-000000000000}"/>
          </ac:spMkLst>
        </pc:spChg>
        <pc:spChg chg="del">
          <ac:chgData name="ph.guitarplayer@gmail.com" userId="S::urn:spo:guest#ph.guitarplayer@gmail.com::" providerId="AD" clId="Web-{451453B1-42DD-05FC-B552-2EA74B9707B6}" dt="2022-07-04T01:49:15.029" v="77"/>
          <ac:spMkLst>
            <pc:docMk/>
            <pc:sldMk cId="184362230" sldId="295"/>
            <ac:spMk id="84" creationId="{00000000-0000-0000-0000-000000000000}"/>
          </ac:spMkLst>
        </pc:spChg>
      </pc:sldChg>
      <pc:sldChg chg="del">
        <pc:chgData name="ph.guitarplayer@gmail.com" userId="S::urn:spo:guest#ph.guitarplayer@gmail.com::" providerId="AD" clId="Web-{451453B1-42DD-05FC-B552-2EA74B9707B6}" dt="2022-07-04T01:52:17.063" v="106"/>
        <pc:sldMkLst>
          <pc:docMk/>
          <pc:sldMk cId="2203579727" sldId="296"/>
        </pc:sldMkLst>
      </pc:sldChg>
      <pc:sldChg chg="del">
        <pc:chgData name="ph.guitarplayer@gmail.com" userId="S::urn:spo:guest#ph.guitarplayer@gmail.com::" providerId="AD" clId="Web-{451453B1-42DD-05FC-B552-2EA74B9707B6}" dt="2022-07-04T01:53:02.111" v="116"/>
        <pc:sldMkLst>
          <pc:docMk/>
          <pc:sldMk cId="4079107225" sldId="297"/>
        </pc:sldMkLst>
      </pc:sldChg>
      <pc:sldChg chg="del">
        <pc:chgData name="ph.guitarplayer@gmail.com" userId="S::urn:spo:guest#ph.guitarplayer@gmail.com::" providerId="AD" clId="Web-{451453B1-42DD-05FC-B552-2EA74B9707B6}" dt="2022-07-04T01:53:12.517" v="119"/>
        <pc:sldMkLst>
          <pc:docMk/>
          <pc:sldMk cId="675083287" sldId="298"/>
        </pc:sldMkLst>
      </pc:sldChg>
      <pc:sldChg chg="del">
        <pc:chgData name="ph.guitarplayer@gmail.com" userId="S::urn:spo:guest#ph.guitarplayer@gmail.com::" providerId="AD" clId="Web-{451453B1-42DD-05FC-B552-2EA74B9707B6}" dt="2022-07-04T01:53:40.271" v="130"/>
        <pc:sldMkLst>
          <pc:docMk/>
          <pc:sldMk cId="4225123035" sldId="299"/>
        </pc:sldMkLst>
      </pc:sldChg>
      <pc:sldChg chg="del">
        <pc:chgData name="ph.guitarplayer@gmail.com" userId="S::urn:spo:guest#ph.guitarplayer@gmail.com::" providerId="AD" clId="Web-{451453B1-42DD-05FC-B552-2EA74B9707B6}" dt="2022-07-04T01:53:13.377" v="120"/>
        <pc:sldMkLst>
          <pc:docMk/>
          <pc:sldMk cId="1477501496" sldId="300"/>
        </pc:sldMkLst>
      </pc:sldChg>
      <pc:sldChg chg="del">
        <pc:chgData name="ph.guitarplayer@gmail.com" userId="S::urn:spo:guest#ph.guitarplayer@gmail.com::" providerId="AD" clId="Web-{451453B1-42DD-05FC-B552-2EA74B9707B6}" dt="2022-07-04T01:54:16.725" v="142"/>
        <pc:sldMkLst>
          <pc:docMk/>
          <pc:sldMk cId="3500986388" sldId="301"/>
        </pc:sldMkLst>
      </pc:sldChg>
      <pc:sldChg chg="del">
        <pc:chgData name="ph.guitarplayer@gmail.com" userId="S::urn:spo:guest#ph.guitarplayer@gmail.com::" providerId="AD" clId="Web-{451453B1-42DD-05FC-B552-2EA74B9707B6}" dt="2022-07-04T01:54:21.694" v="144"/>
        <pc:sldMkLst>
          <pc:docMk/>
          <pc:sldMk cId="1438915381" sldId="302"/>
        </pc:sldMkLst>
      </pc:sldChg>
      <pc:sldChg chg="del">
        <pc:chgData name="ph.guitarplayer@gmail.com" userId="S::urn:spo:guest#ph.guitarplayer@gmail.com::" providerId="AD" clId="Web-{451453B1-42DD-05FC-B552-2EA74B9707B6}" dt="2022-07-04T01:54:19.303" v="143"/>
        <pc:sldMkLst>
          <pc:docMk/>
          <pc:sldMk cId="1455282215" sldId="303"/>
        </pc:sldMkLst>
      </pc:sldChg>
      <pc:sldChg chg="del">
        <pc:chgData name="ph.guitarplayer@gmail.com" userId="S::urn:spo:guest#ph.guitarplayer@gmail.com::" providerId="AD" clId="Web-{451453B1-42DD-05FC-B552-2EA74B9707B6}" dt="2022-07-04T01:54:28.913" v="146"/>
        <pc:sldMkLst>
          <pc:docMk/>
          <pc:sldMk cId="4239780297" sldId="304"/>
        </pc:sldMkLst>
      </pc:sldChg>
      <pc:sldChg chg="del">
        <pc:chgData name="ph.guitarplayer@gmail.com" userId="S::urn:spo:guest#ph.guitarplayer@gmail.com::" providerId="AD" clId="Web-{451453B1-42DD-05FC-B552-2EA74B9707B6}" dt="2022-07-04T01:54:22.100" v="145"/>
        <pc:sldMkLst>
          <pc:docMk/>
          <pc:sldMk cId="1346106415" sldId="305"/>
        </pc:sldMkLst>
      </pc:sldChg>
      <pc:sldChg chg="modSp add replId">
        <pc:chgData name="ph.guitarplayer@gmail.com" userId="S::urn:spo:guest#ph.guitarplayer@gmail.com::" providerId="AD" clId="Web-{451453B1-42DD-05FC-B552-2EA74B9707B6}" dt="2022-07-04T01:52:01.188" v="104" actId="20577"/>
        <pc:sldMkLst>
          <pc:docMk/>
          <pc:sldMk cId="627903387" sldId="306"/>
        </pc:sldMkLst>
        <pc:spChg chg="mod">
          <ac:chgData name="ph.guitarplayer@gmail.com" userId="S::urn:spo:guest#ph.guitarplayer@gmail.com::" providerId="AD" clId="Web-{451453B1-42DD-05FC-B552-2EA74B9707B6}" dt="2022-07-04T01:52:01.188" v="104" actId="20577"/>
          <ac:spMkLst>
            <pc:docMk/>
            <pc:sldMk cId="627903387" sldId="306"/>
            <ac:spMk id="113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451453B1-42DD-05FC-B552-2EA74B9707B6}" dt="2022-07-04T01:52:43.845" v="112" actId="20577"/>
        <pc:sldMkLst>
          <pc:docMk/>
          <pc:sldMk cId="371043020" sldId="307"/>
        </pc:sldMkLst>
        <pc:spChg chg="mod">
          <ac:chgData name="ph.guitarplayer@gmail.com" userId="S::urn:spo:guest#ph.guitarplayer@gmail.com::" providerId="AD" clId="Web-{451453B1-42DD-05FC-B552-2EA74B9707B6}" dt="2022-07-04T01:52:27.532" v="110" actId="20577"/>
          <ac:spMkLst>
            <pc:docMk/>
            <pc:sldMk cId="371043020" sldId="307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2:22.954" v="108" actId="20577"/>
          <ac:spMkLst>
            <pc:docMk/>
            <pc:sldMk cId="371043020" sldId="307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2:43.845" v="112" actId="20577"/>
          <ac:spMkLst>
            <pc:docMk/>
            <pc:sldMk cId="371043020" sldId="307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2:40.454" v="111" actId="20577"/>
          <ac:spMkLst>
            <pc:docMk/>
            <pc:sldMk cId="371043020" sldId="307"/>
            <ac:spMk id="82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451453B1-42DD-05FC-B552-2EA74B9707B6}" dt="2022-07-04T01:53:30.346" v="127" actId="20577"/>
        <pc:sldMkLst>
          <pc:docMk/>
          <pc:sldMk cId="2545100950" sldId="308"/>
        </pc:sldMkLst>
        <pc:spChg chg="mod">
          <ac:chgData name="ph.guitarplayer@gmail.com" userId="S::urn:spo:guest#ph.guitarplayer@gmail.com::" providerId="AD" clId="Web-{451453B1-42DD-05FC-B552-2EA74B9707B6}" dt="2022-07-04T01:53:22.752" v="125" actId="20577"/>
          <ac:spMkLst>
            <pc:docMk/>
            <pc:sldMk cId="2545100950" sldId="308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3:18.549" v="122" actId="20577"/>
          <ac:spMkLst>
            <pc:docMk/>
            <pc:sldMk cId="2545100950" sldId="308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3:24.940" v="126" actId="20577"/>
          <ac:spMkLst>
            <pc:docMk/>
            <pc:sldMk cId="2545100950" sldId="308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3:30.346" v="127" actId="20577"/>
          <ac:spMkLst>
            <pc:docMk/>
            <pc:sldMk cId="2545100950" sldId="308"/>
            <ac:spMk id="84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451453B1-42DD-05FC-B552-2EA74B9707B6}" dt="2022-07-04T01:53:44.724" v="131" actId="20577"/>
        <pc:sldMkLst>
          <pc:docMk/>
          <pc:sldMk cId="3802133539" sldId="309"/>
        </pc:sldMkLst>
        <pc:spChg chg="mod">
          <ac:chgData name="ph.guitarplayer@gmail.com" userId="S::urn:spo:guest#ph.guitarplayer@gmail.com::" providerId="AD" clId="Web-{451453B1-42DD-05FC-B552-2EA74B9707B6}" dt="2022-07-04T01:53:44.724" v="131" actId="20577"/>
          <ac:spMkLst>
            <pc:docMk/>
            <pc:sldMk cId="3802133539" sldId="309"/>
            <ac:spMk id="144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3:36.833" v="129" actId="20577"/>
          <ac:spMkLst>
            <pc:docMk/>
            <pc:sldMk cId="3802133539" sldId="309"/>
            <ac:spMk id="145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451453B1-42DD-05FC-B552-2EA74B9707B6}" dt="2022-07-04T01:53:58.506" v="137" actId="20577"/>
        <pc:sldMkLst>
          <pc:docMk/>
          <pc:sldMk cId="1957908024" sldId="310"/>
        </pc:sldMkLst>
        <pc:spChg chg="mod">
          <ac:chgData name="ph.guitarplayer@gmail.com" userId="S::urn:spo:guest#ph.guitarplayer@gmail.com::" providerId="AD" clId="Web-{451453B1-42DD-05FC-B552-2EA74B9707B6}" dt="2022-07-04T01:53:58.506" v="137" actId="20577"/>
          <ac:spMkLst>
            <pc:docMk/>
            <pc:sldMk cId="1957908024" sldId="310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3:53.006" v="135" actId="20577"/>
          <ac:spMkLst>
            <pc:docMk/>
            <pc:sldMk cId="1957908024" sldId="310"/>
            <ac:spMk id="84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451453B1-42DD-05FC-B552-2EA74B9707B6}" dt="2022-07-04T01:54:13.553" v="141" actId="20577"/>
        <pc:sldMkLst>
          <pc:docMk/>
          <pc:sldMk cId="600547256" sldId="311"/>
        </pc:sldMkLst>
        <pc:spChg chg="mod">
          <ac:chgData name="ph.guitarplayer@gmail.com" userId="S::urn:spo:guest#ph.guitarplayer@gmail.com::" providerId="AD" clId="Web-{451453B1-42DD-05FC-B552-2EA74B9707B6}" dt="2022-07-04T01:54:13.553" v="141" actId="20577"/>
          <ac:spMkLst>
            <pc:docMk/>
            <pc:sldMk cId="600547256" sldId="311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4:11.365" v="140" actId="20577"/>
          <ac:spMkLst>
            <pc:docMk/>
            <pc:sldMk cId="600547256" sldId="311"/>
            <ac:spMk id="80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451453B1-42DD-05FC-B552-2EA74B9707B6}" dt="2022-07-04T01:55:06.090" v="152" actId="20577"/>
        <pc:sldMkLst>
          <pc:docMk/>
          <pc:sldMk cId="2391183766" sldId="312"/>
        </pc:sldMkLst>
        <pc:spChg chg="mod">
          <ac:chgData name="ph.guitarplayer@gmail.com" userId="S::urn:spo:guest#ph.guitarplayer@gmail.com::" providerId="AD" clId="Web-{451453B1-42DD-05FC-B552-2EA74B9707B6}" dt="2022-07-04T01:55:06.090" v="152" actId="20577"/>
          <ac:spMkLst>
            <pc:docMk/>
            <pc:sldMk cId="2391183766" sldId="312"/>
            <ac:spMk id="144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4:59.918" v="149" actId="20577"/>
          <ac:spMkLst>
            <pc:docMk/>
            <pc:sldMk cId="2391183766" sldId="312"/>
            <ac:spMk id="145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451453B1-42DD-05FC-B552-2EA74B9707B6}" dt="2022-07-04T01:56:13.591" v="178" actId="20577"/>
        <pc:sldMkLst>
          <pc:docMk/>
          <pc:sldMk cId="514840511" sldId="313"/>
        </pc:sldMkLst>
        <pc:spChg chg="mod">
          <ac:chgData name="ph.guitarplayer@gmail.com" userId="S::urn:spo:guest#ph.guitarplayer@gmail.com::" providerId="AD" clId="Web-{451453B1-42DD-05FC-B552-2EA74B9707B6}" dt="2022-07-04T01:56:13.591" v="178" actId="20577"/>
          <ac:spMkLst>
            <pc:docMk/>
            <pc:sldMk cId="514840511" sldId="313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5:26.465" v="156" actId="20577"/>
          <ac:spMkLst>
            <pc:docMk/>
            <pc:sldMk cId="514840511" sldId="313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5:38.356" v="162" actId="20577"/>
          <ac:spMkLst>
            <pc:docMk/>
            <pc:sldMk cId="514840511" sldId="313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5:43.059" v="163" actId="20577"/>
          <ac:spMkLst>
            <pc:docMk/>
            <pc:sldMk cId="514840511" sldId="313"/>
            <ac:spMk id="82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451453B1-42DD-05FC-B552-2EA74B9707B6}" dt="2022-07-04T01:55:54.247" v="171" actId="20577"/>
        <pc:sldMkLst>
          <pc:docMk/>
          <pc:sldMk cId="2346841316" sldId="314"/>
        </pc:sldMkLst>
        <pc:spChg chg="mod">
          <ac:chgData name="ph.guitarplayer@gmail.com" userId="S::urn:spo:guest#ph.guitarplayer@gmail.com::" providerId="AD" clId="Web-{451453B1-42DD-05FC-B552-2EA74B9707B6}" dt="2022-07-04T01:55:51.637" v="166" actId="20577"/>
          <ac:spMkLst>
            <pc:docMk/>
            <pc:sldMk cId="2346841316" sldId="314"/>
            <ac:spMk id="144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5:54.247" v="171" actId="20577"/>
          <ac:spMkLst>
            <pc:docMk/>
            <pc:sldMk cId="2346841316" sldId="314"/>
            <ac:spMk id="145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451453B1-42DD-05FC-B552-2EA74B9707B6}" dt="2022-07-04T01:56:20.997" v="179" actId="20577"/>
        <pc:sldMkLst>
          <pc:docMk/>
          <pc:sldMk cId="2671934766" sldId="315"/>
        </pc:sldMkLst>
        <pc:spChg chg="mod">
          <ac:chgData name="ph.guitarplayer@gmail.com" userId="S::urn:spo:guest#ph.guitarplayer@gmail.com::" providerId="AD" clId="Web-{451453B1-42DD-05FC-B552-2EA74B9707B6}" dt="2022-07-04T01:56:20.997" v="179" actId="20577"/>
          <ac:spMkLst>
            <pc:docMk/>
            <pc:sldMk cId="2671934766" sldId="315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6:07.794" v="177" actId="20577"/>
          <ac:spMkLst>
            <pc:docMk/>
            <pc:sldMk cId="2671934766" sldId="315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6:04.091" v="174" actId="20577"/>
          <ac:spMkLst>
            <pc:docMk/>
            <pc:sldMk cId="2671934766" sldId="315"/>
            <ac:spMk id="82" creationId="{00000000-0000-0000-0000-000000000000}"/>
          </ac:spMkLst>
        </pc:spChg>
      </pc:sldChg>
    </pc:docChg>
  </pc:docChgLst>
  <pc:docChgLst>
    <pc:chgData name="ph.guitarplayer@gmail.com" userId="S::urn:spo:guest#ph.guitarplayer@gmail.com::" providerId="AD" clId="Web-{58C669BD-9727-D64C-4D4E-C8545C907615}"/>
    <pc:docChg chg="addSld delSld modSld">
      <pc:chgData name="ph.guitarplayer@gmail.com" userId="S::urn:spo:guest#ph.guitarplayer@gmail.com::" providerId="AD" clId="Web-{58C669BD-9727-D64C-4D4E-C8545C907615}" dt="2022-07-04T02:10:40.292" v="105" actId="20577"/>
      <pc:docMkLst>
        <pc:docMk/>
      </pc:docMkLst>
      <pc:sldChg chg="modSp">
        <pc:chgData name="ph.guitarplayer@gmail.com" userId="S::urn:spo:guest#ph.guitarplayer@gmail.com::" providerId="AD" clId="Web-{58C669BD-9727-D64C-4D4E-C8545C907615}" dt="2022-07-04T02:07:25.093" v="8" actId="20577"/>
        <pc:sldMkLst>
          <pc:docMk/>
          <pc:sldMk cId="0" sldId="256"/>
        </pc:sldMkLst>
        <pc:spChg chg="mod">
          <ac:chgData name="ph.guitarplayer@gmail.com" userId="S::urn:spo:guest#ph.guitarplayer@gmail.com::" providerId="AD" clId="Web-{58C669BD-9727-D64C-4D4E-C8545C907615}" dt="2022-07-04T02:07:25.093" v="8" actId="20577"/>
          <ac:spMkLst>
            <pc:docMk/>
            <pc:sldMk cId="0" sldId="256"/>
            <ac:spMk id="57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58C669BD-9727-D64C-4D4E-C8545C907615}" dt="2022-07-04T02:08:12.346" v="32" actId="20577"/>
        <pc:sldMkLst>
          <pc:docMk/>
          <pc:sldMk cId="0" sldId="257"/>
        </pc:sldMkLst>
        <pc:spChg chg="mod">
          <ac:chgData name="ph.guitarplayer@gmail.com" userId="S::urn:spo:guest#ph.guitarplayer@gmail.com::" providerId="AD" clId="Web-{58C669BD-9727-D64C-4D4E-C8545C907615}" dt="2022-07-04T02:08:12.346" v="32" actId="20577"/>
          <ac:spMkLst>
            <pc:docMk/>
            <pc:sldMk cId="0" sldId="257"/>
            <ac:spMk id="64" creationId="{00000000-0000-0000-0000-000000000000}"/>
          </ac:spMkLst>
        </pc:spChg>
      </pc:sldChg>
      <pc:sldChg chg="addSp delSp modSp">
        <pc:chgData name="ph.guitarplayer@gmail.com" userId="S::urn:spo:guest#ph.guitarplayer@gmail.com::" providerId="AD" clId="Web-{58C669BD-9727-D64C-4D4E-C8545C907615}" dt="2022-07-04T02:08:46.723" v="53"/>
        <pc:sldMkLst>
          <pc:docMk/>
          <pc:sldMk cId="0" sldId="259"/>
        </pc:sldMkLst>
        <pc:spChg chg="mod">
          <ac:chgData name="ph.guitarplayer@gmail.com" userId="S::urn:spo:guest#ph.guitarplayer@gmail.com::" providerId="AD" clId="Web-{58C669BD-9727-D64C-4D4E-C8545C907615}" dt="2022-07-04T02:08:22.346" v="37" actId="20577"/>
          <ac:spMkLst>
            <pc:docMk/>
            <pc:sldMk cId="0" sldId="259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58C669BD-9727-D64C-4D4E-C8545C907615}" dt="2022-07-04T02:08:36.222" v="48" actId="20577"/>
          <ac:spMkLst>
            <pc:docMk/>
            <pc:sldMk cId="0" sldId="259"/>
            <ac:spMk id="82" creationId="{00000000-0000-0000-0000-000000000000}"/>
          </ac:spMkLst>
        </pc:spChg>
        <pc:spChg chg="add del">
          <ac:chgData name="ph.guitarplayer@gmail.com" userId="S::urn:spo:guest#ph.guitarplayer@gmail.com::" providerId="AD" clId="Web-{58C669BD-9727-D64C-4D4E-C8545C907615}" dt="2022-07-04T02:08:44.832" v="51"/>
          <ac:spMkLst>
            <pc:docMk/>
            <pc:sldMk cId="0" sldId="259"/>
            <ac:spMk id="83" creationId="{00000000-0000-0000-0000-000000000000}"/>
          </ac:spMkLst>
        </pc:spChg>
        <pc:spChg chg="del mod">
          <ac:chgData name="ph.guitarplayer@gmail.com" userId="S::urn:spo:guest#ph.guitarplayer@gmail.com::" providerId="AD" clId="Web-{58C669BD-9727-D64C-4D4E-C8545C907615}" dt="2022-07-04T02:08:46.723" v="53"/>
          <ac:spMkLst>
            <pc:docMk/>
            <pc:sldMk cId="0" sldId="259"/>
            <ac:spMk id="8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58C669BD-9727-D64C-4D4E-C8545C907615}" dt="2022-07-04T02:09:04.958" v="61" actId="20577"/>
        <pc:sldMkLst>
          <pc:docMk/>
          <pc:sldMk cId="0" sldId="261"/>
        </pc:sldMkLst>
        <pc:spChg chg="mod">
          <ac:chgData name="ph.guitarplayer@gmail.com" userId="S::urn:spo:guest#ph.guitarplayer@gmail.com::" providerId="AD" clId="Web-{58C669BD-9727-D64C-4D4E-C8545C907615}" dt="2022-07-04T02:09:04.958" v="61" actId="20577"/>
          <ac:spMkLst>
            <pc:docMk/>
            <pc:sldMk cId="0" sldId="261"/>
            <ac:spMk id="104" creationId="{00000000-0000-0000-0000-000000000000}"/>
          </ac:spMkLst>
        </pc:spChg>
      </pc:sldChg>
      <pc:sldChg chg="del">
        <pc:chgData name="ph.guitarplayer@gmail.com" userId="S::urn:spo:guest#ph.guitarplayer@gmail.com::" providerId="AD" clId="Web-{58C669BD-9727-D64C-4D4E-C8545C907615}" dt="2022-07-04T02:09:09.787" v="62"/>
        <pc:sldMkLst>
          <pc:docMk/>
          <pc:sldMk cId="0" sldId="262"/>
        </pc:sldMkLst>
      </pc:sldChg>
      <pc:sldChg chg="modSp">
        <pc:chgData name="ph.guitarplayer@gmail.com" userId="S::urn:spo:guest#ph.guitarplayer@gmail.com::" providerId="AD" clId="Web-{58C669BD-9727-D64C-4D4E-C8545C907615}" dt="2022-07-04T02:10:01.352" v="86" actId="20577"/>
        <pc:sldMkLst>
          <pc:docMk/>
          <pc:sldMk cId="0" sldId="266"/>
        </pc:sldMkLst>
        <pc:spChg chg="mod">
          <ac:chgData name="ph.guitarplayer@gmail.com" userId="S::urn:spo:guest#ph.guitarplayer@gmail.com::" providerId="AD" clId="Web-{58C669BD-9727-D64C-4D4E-C8545C907615}" dt="2022-07-04T02:10:01.352" v="86" actId="20577"/>
          <ac:spMkLst>
            <pc:docMk/>
            <pc:sldMk cId="0" sldId="266"/>
            <ac:spMk id="145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58C669BD-9727-D64C-4D4E-C8545C907615}" dt="2022-07-04T02:10:40.292" v="105" actId="20577"/>
        <pc:sldMkLst>
          <pc:docMk/>
          <pc:sldMk cId="0" sldId="282"/>
        </pc:sldMkLst>
        <pc:spChg chg="mod">
          <ac:chgData name="ph.guitarplayer@gmail.com" userId="S::urn:spo:guest#ph.guitarplayer@gmail.com::" providerId="AD" clId="Web-{58C669BD-9727-D64C-4D4E-C8545C907615}" dt="2022-07-04T02:10:40.292" v="105" actId="20577"/>
          <ac:spMkLst>
            <pc:docMk/>
            <pc:sldMk cId="0" sldId="282"/>
            <ac:spMk id="291" creationId="{00000000-0000-0000-0000-000000000000}"/>
          </ac:spMkLst>
        </pc:spChg>
      </pc:sldChg>
      <pc:sldChg chg="del">
        <pc:chgData name="ph.guitarplayer@gmail.com" userId="S::urn:spo:guest#ph.guitarplayer@gmail.com::" providerId="AD" clId="Web-{58C669BD-9727-D64C-4D4E-C8545C907615}" dt="2022-07-04T02:08:47.832" v="54"/>
        <pc:sldMkLst>
          <pc:docMk/>
          <pc:sldMk cId="184362230" sldId="295"/>
        </pc:sldMkLst>
      </pc:sldChg>
      <pc:sldChg chg="del">
        <pc:chgData name="ph.guitarplayer@gmail.com" userId="S::urn:spo:guest#ph.guitarplayer@gmail.com::" providerId="AD" clId="Web-{58C669BD-9727-D64C-4D4E-C8545C907615}" dt="2022-07-04T02:09:11.506" v="63"/>
        <pc:sldMkLst>
          <pc:docMk/>
          <pc:sldMk cId="627903387" sldId="306"/>
        </pc:sldMkLst>
      </pc:sldChg>
      <pc:sldChg chg="del">
        <pc:chgData name="ph.guitarplayer@gmail.com" userId="S::urn:spo:guest#ph.guitarplayer@gmail.com::" providerId="AD" clId="Web-{58C669BD-9727-D64C-4D4E-C8545C907615}" dt="2022-07-04T02:09:16.006" v="65"/>
        <pc:sldMkLst>
          <pc:docMk/>
          <pc:sldMk cId="371043020" sldId="307"/>
        </pc:sldMkLst>
      </pc:sldChg>
      <pc:sldChg chg="del">
        <pc:chgData name="ph.guitarplayer@gmail.com" userId="S::urn:spo:guest#ph.guitarplayer@gmail.com::" providerId="AD" clId="Web-{58C669BD-9727-D64C-4D4E-C8545C907615}" dt="2022-07-04T02:10:04.509" v="94"/>
        <pc:sldMkLst>
          <pc:docMk/>
          <pc:sldMk cId="2545100950" sldId="308"/>
        </pc:sldMkLst>
      </pc:sldChg>
      <pc:sldChg chg="del">
        <pc:chgData name="ph.guitarplayer@gmail.com" userId="S::urn:spo:guest#ph.guitarplayer@gmail.com::" providerId="AD" clId="Web-{58C669BD-9727-D64C-4D4E-C8545C907615}" dt="2022-07-04T02:10:04.509" v="93"/>
        <pc:sldMkLst>
          <pc:docMk/>
          <pc:sldMk cId="3802133539" sldId="309"/>
        </pc:sldMkLst>
      </pc:sldChg>
      <pc:sldChg chg="del">
        <pc:chgData name="ph.guitarplayer@gmail.com" userId="S::urn:spo:guest#ph.guitarplayer@gmail.com::" providerId="AD" clId="Web-{58C669BD-9727-D64C-4D4E-C8545C907615}" dt="2022-07-04T02:10:04.509" v="92"/>
        <pc:sldMkLst>
          <pc:docMk/>
          <pc:sldMk cId="1957908024" sldId="310"/>
        </pc:sldMkLst>
      </pc:sldChg>
      <pc:sldChg chg="del">
        <pc:chgData name="ph.guitarplayer@gmail.com" userId="S::urn:spo:guest#ph.guitarplayer@gmail.com::" providerId="AD" clId="Web-{58C669BD-9727-D64C-4D4E-C8545C907615}" dt="2022-07-04T02:10:04.509" v="91"/>
        <pc:sldMkLst>
          <pc:docMk/>
          <pc:sldMk cId="600547256" sldId="311"/>
        </pc:sldMkLst>
      </pc:sldChg>
      <pc:sldChg chg="del">
        <pc:chgData name="ph.guitarplayer@gmail.com" userId="S::urn:spo:guest#ph.guitarplayer@gmail.com::" providerId="AD" clId="Web-{58C669BD-9727-D64C-4D4E-C8545C907615}" dt="2022-07-04T02:10:04.509" v="90"/>
        <pc:sldMkLst>
          <pc:docMk/>
          <pc:sldMk cId="2391183766" sldId="312"/>
        </pc:sldMkLst>
      </pc:sldChg>
      <pc:sldChg chg="del">
        <pc:chgData name="ph.guitarplayer@gmail.com" userId="S::urn:spo:guest#ph.guitarplayer@gmail.com::" providerId="AD" clId="Web-{58C669BD-9727-D64C-4D4E-C8545C907615}" dt="2022-07-04T02:10:04.509" v="89"/>
        <pc:sldMkLst>
          <pc:docMk/>
          <pc:sldMk cId="514840511" sldId="313"/>
        </pc:sldMkLst>
      </pc:sldChg>
      <pc:sldChg chg="del">
        <pc:chgData name="ph.guitarplayer@gmail.com" userId="S::urn:spo:guest#ph.guitarplayer@gmail.com::" providerId="AD" clId="Web-{58C669BD-9727-D64C-4D4E-C8545C907615}" dt="2022-07-04T02:10:04.509" v="88"/>
        <pc:sldMkLst>
          <pc:docMk/>
          <pc:sldMk cId="2346841316" sldId="314"/>
        </pc:sldMkLst>
      </pc:sldChg>
      <pc:sldChg chg="del">
        <pc:chgData name="ph.guitarplayer@gmail.com" userId="S::urn:spo:guest#ph.guitarplayer@gmail.com::" providerId="AD" clId="Web-{58C669BD-9727-D64C-4D4E-C8545C907615}" dt="2022-07-04T02:10:04.509" v="87"/>
        <pc:sldMkLst>
          <pc:docMk/>
          <pc:sldMk cId="2671934766" sldId="315"/>
        </pc:sldMkLst>
      </pc:sldChg>
      <pc:sldChg chg="modSp add replId">
        <pc:chgData name="ph.guitarplayer@gmail.com" userId="S::urn:spo:guest#ph.guitarplayer@gmail.com::" providerId="AD" clId="Web-{58C669BD-9727-D64C-4D4E-C8545C907615}" dt="2022-07-04T02:09:35.398" v="72" actId="20577"/>
        <pc:sldMkLst>
          <pc:docMk/>
          <pc:sldMk cId="970030300" sldId="316"/>
        </pc:sldMkLst>
        <pc:spChg chg="mod">
          <ac:chgData name="ph.guitarplayer@gmail.com" userId="S::urn:spo:guest#ph.guitarplayer@gmail.com::" providerId="AD" clId="Web-{58C669BD-9727-D64C-4D4E-C8545C907615}" dt="2022-07-04T02:09:28.835" v="69" actId="20577"/>
          <ac:spMkLst>
            <pc:docMk/>
            <pc:sldMk cId="970030300" sldId="316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58C669BD-9727-D64C-4D4E-C8545C907615}" dt="2022-07-04T02:09:25.444" v="68" actId="20577"/>
          <ac:spMkLst>
            <pc:docMk/>
            <pc:sldMk cId="970030300" sldId="316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58C669BD-9727-D64C-4D4E-C8545C907615}" dt="2022-07-04T02:09:31.507" v="71" actId="20577"/>
          <ac:spMkLst>
            <pc:docMk/>
            <pc:sldMk cId="970030300" sldId="316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58C669BD-9727-D64C-4D4E-C8545C907615}" dt="2022-07-04T02:09:35.398" v="72" actId="20577"/>
          <ac:spMkLst>
            <pc:docMk/>
            <pc:sldMk cId="970030300" sldId="316"/>
            <ac:spMk id="82" creationId="{00000000-0000-0000-0000-000000000000}"/>
          </ac:spMkLst>
        </pc:spChg>
      </pc:sldChg>
    </pc:docChg>
  </pc:docChgLst>
  <pc:docChgLst>
    <pc:chgData name="ph.guitarplayer@gmail.com" userId="S::urn:spo:guest#ph.guitarplayer@gmail.com::" providerId="AD" clId="Web-{3D957773-21DE-3587-E94E-0CFAE43A160B}"/>
    <pc:docChg chg="addSld delSld modSld sldOrd">
      <pc:chgData name="ph.guitarplayer@gmail.com" userId="S::urn:spo:guest#ph.guitarplayer@gmail.com::" providerId="AD" clId="Web-{3D957773-21DE-3587-E94E-0CFAE43A160B}" dt="2022-07-04T02:45:10.299" v="376"/>
      <pc:docMkLst>
        <pc:docMk/>
      </pc:docMkLst>
      <pc:sldChg chg="modSp">
        <pc:chgData name="ph.guitarplayer@gmail.com" userId="S::urn:spo:guest#ph.guitarplayer@gmail.com::" providerId="AD" clId="Web-{3D957773-21DE-3587-E94E-0CFAE43A160B}" dt="2022-07-04T02:17:43.621" v="9" actId="20577"/>
        <pc:sldMkLst>
          <pc:docMk/>
          <pc:sldMk cId="0" sldId="256"/>
        </pc:sldMkLst>
        <pc:spChg chg="mod">
          <ac:chgData name="ph.guitarplayer@gmail.com" userId="S::urn:spo:guest#ph.guitarplayer@gmail.com::" providerId="AD" clId="Web-{3D957773-21DE-3587-E94E-0CFAE43A160B}" dt="2022-07-04T02:17:43.621" v="9" actId="20577"/>
          <ac:spMkLst>
            <pc:docMk/>
            <pc:sldMk cId="0" sldId="256"/>
            <ac:spMk id="57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3D957773-21DE-3587-E94E-0CFAE43A160B}" dt="2022-07-04T02:18:47.607" v="26" actId="20577"/>
        <pc:sldMkLst>
          <pc:docMk/>
          <pc:sldMk cId="0" sldId="257"/>
        </pc:sldMkLst>
        <pc:spChg chg="mod">
          <ac:chgData name="ph.guitarplayer@gmail.com" userId="S::urn:spo:guest#ph.guitarplayer@gmail.com::" providerId="AD" clId="Web-{3D957773-21DE-3587-E94E-0CFAE43A160B}" dt="2022-07-04T02:18:47.607" v="26" actId="20577"/>
          <ac:spMkLst>
            <pc:docMk/>
            <pc:sldMk cId="0" sldId="257"/>
            <ac:spMk id="64" creationId="{00000000-0000-0000-0000-000000000000}"/>
          </ac:spMkLst>
        </pc:spChg>
      </pc:sldChg>
      <pc:sldChg chg="addSp modSp">
        <pc:chgData name="ph.guitarplayer@gmail.com" userId="S::urn:spo:guest#ph.guitarplayer@gmail.com::" providerId="AD" clId="Web-{3D957773-21DE-3587-E94E-0CFAE43A160B}" dt="2022-07-04T02:20:13.062" v="52" actId="20577"/>
        <pc:sldMkLst>
          <pc:docMk/>
          <pc:sldMk cId="0" sldId="259"/>
        </pc:sldMkLst>
        <pc:spChg chg="add mod">
          <ac:chgData name="ph.guitarplayer@gmail.com" userId="S::urn:spo:guest#ph.guitarplayer@gmail.com::" providerId="AD" clId="Web-{3D957773-21DE-3587-E94E-0CFAE43A160B}" dt="2022-07-04T02:19:05.857" v="31" actId="20577"/>
          <ac:spMkLst>
            <pc:docMk/>
            <pc:sldMk cId="0" sldId="259"/>
            <ac:spMk id="2" creationId="{9CDA146D-4A72-59A8-D45D-B466332AF426}"/>
          </ac:spMkLst>
        </pc:spChg>
        <pc:spChg chg="add mod">
          <ac:chgData name="ph.guitarplayer@gmail.com" userId="S::urn:spo:guest#ph.guitarplayer@gmail.com::" providerId="AD" clId="Web-{3D957773-21DE-3587-E94E-0CFAE43A160B}" dt="2022-07-04T02:19:35.967" v="49" actId="20577"/>
          <ac:spMkLst>
            <pc:docMk/>
            <pc:sldMk cId="0" sldId="259"/>
            <ac:spMk id="3" creationId="{5576146A-48EC-BE3A-188A-21886C037B58}"/>
          </ac:spMkLst>
        </pc:spChg>
        <pc:spChg chg="mod">
          <ac:chgData name="ph.guitarplayer@gmail.com" userId="S::urn:spo:guest#ph.guitarplayer@gmail.com::" providerId="AD" clId="Web-{3D957773-21DE-3587-E94E-0CFAE43A160B}" dt="2022-07-04T02:19:15.076" v="34" actId="20577"/>
          <ac:spMkLst>
            <pc:docMk/>
            <pc:sldMk cId="0" sldId="259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3D957773-21DE-3587-E94E-0CFAE43A160B}" dt="2022-07-04T02:20:13.062" v="52" actId="20577"/>
          <ac:spMkLst>
            <pc:docMk/>
            <pc:sldMk cId="0" sldId="259"/>
            <ac:spMk id="82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3D957773-21DE-3587-E94E-0CFAE43A160B}" dt="2022-07-04T02:20:23.937" v="57" actId="20577"/>
        <pc:sldMkLst>
          <pc:docMk/>
          <pc:sldMk cId="0" sldId="261"/>
        </pc:sldMkLst>
        <pc:spChg chg="mod">
          <ac:chgData name="ph.guitarplayer@gmail.com" userId="S::urn:spo:guest#ph.guitarplayer@gmail.com::" providerId="AD" clId="Web-{3D957773-21DE-3587-E94E-0CFAE43A160B}" dt="2022-07-04T02:20:23.937" v="57" actId="20577"/>
          <ac:spMkLst>
            <pc:docMk/>
            <pc:sldMk cId="0" sldId="261"/>
            <ac:spMk id="10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3D957773-21DE-3587-E94E-0CFAE43A160B}" dt="2022-07-04T02:23:19.929" v="96" actId="20577"/>
        <pc:sldMkLst>
          <pc:docMk/>
          <pc:sldMk cId="0" sldId="266"/>
        </pc:sldMkLst>
        <pc:spChg chg="mod">
          <ac:chgData name="ph.guitarplayer@gmail.com" userId="S::urn:spo:guest#ph.guitarplayer@gmail.com::" providerId="AD" clId="Web-{3D957773-21DE-3587-E94E-0CFAE43A160B}" dt="2022-07-04T02:23:19.929" v="96" actId="20577"/>
          <ac:spMkLst>
            <pc:docMk/>
            <pc:sldMk cId="0" sldId="266"/>
            <ac:spMk id="145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3D957773-21DE-3587-E94E-0CFAE43A160B}" dt="2022-07-04T02:29:06.076" v="270" actId="20577"/>
        <pc:sldMkLst>
          <pc:docMk/>
          <pc:sldMk cId="0" sldId="282"/>
        </pc:sldMkLst>
        <pc:spChg chg="mod">
          <ac:chgData name="ph.guitarplayer@gmail.com" userId="S::urn:spo:guest#ph.guitarplayer@gmail.com::" providerId="AD" clId="Web-{3D957773-21DE-3587-E94E-0CFAE43A160B}" dt="2022-07-04T02:29:06.076" v="270" actId="20577"/>
          <ac:spMkLst>
            <pc:docMk/>
            <pc:sldMk cId="0" sldId="282"/>
            <ac:spMk id="291" creationId="{00000000-0000-0000-0000-000000000000}"/>
          </ac:spMkLst>
        </pc:spChg>
      </pc:sldChg>
      <pc:sldChg chg="del">
        <pc:chgData name="ph.guitarplayer@gmail.com" userId="S::urn:spo:guest#ph.guitarplayer@gmail.com::" providerId="AD" clId="Web-{3D957773-21DE-3587-E94E-0CFAE43A160B}" dt="2022-07-04T02:22:43.022" v="76"/>
        <pc:sldMkLst>
          <pc:docMk/>
          <pc:sldMk cId="970030300" sldId="316"/>
        </pc:sldMkLst>
      </pc:sldChg>
      <pc:sldChg chg="del">
        <pc:chgData name="ph.guitarplayer@gmail.com" userId="S::urn:spo:guest#ph.guitarplayer@gmail.com::" providerId="AD" clId="Web-{3D957773-21DE-3587-E94E-0CFAE43A160B}" dt="2022-07-04T02:27:59.324" v="252"/>
        <pc:sldMkLst>
          <pc:docMk/>
          <pc:sldMk cId="3874451474" sldId="317"/>
        </pc:sldMkLst>
      </pc:sldChg>
      <pc:sldChg chg="modSp add">
        <pc:chgData name="ph.guitarplayer@gmail.com" userId="S::urn:spo:guest#ph.guitarplayer@gmail.com::" providerId="AD" clId="Web-{3D957773-21DE-3587-E94E-0CFAE43A160B}" dt="2022-07-04T02:22:06.611" v="70" actId="20577"/>
        <pc:sldMkLst>
          <pc:docMk/>
          <pc:sldMk cId="3675509740" sldId="318"/>
        </pc:sldMkLst>
        <pc:spChg chg="mod">
          <ac:chgData name="ph.guitarplayer@gmail.com" userId="S::urn:spo:guest#ph.guitarplayer@gmail.com::" providerId="AD" clId="Web-{3D957773-21DE-3587-E94E-0CFAE43A160B}" dt="2022-07-04T02:21:39.876" v="64" actId="20577"/>
          <ac:spMkLst>
            <pc:docMk/>
            <pc:sldMk cId="3675509740" sldId="318"/>
            <ac:spMk id="111" creationId="{00000000-0000-0000-0000-000000000000}"/>
          </ac:spMkLst>
        </pc:spChg>
        <pc:spChg chg="mod">
          <ac:chgData name="ph.guitarplayer@gmail.com" userId="S::urn:spo:guest#ph.guitarplayer@gmail.com::" providerId="AD" clId="Web-{3D957773-21DE-3587-E94E-0CFAE43A160B}" dt="2022-07-04T02:22:06.611" v="70" actId="20577"/>
          <ac:spMkLst>
            <pc:docMk/>
            <pc:sldMk cId="3675509740" sldId="318"/>
            <ac:spMk id="113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3D957773-21DE-3587-E94E-0CFAE43A160B}" dt="2022-07-04T02:22:37.506" v="74" actId="20577"/>
        <pc:sldMkLst>
          <pc:docMk/>
          <pc:sldMk cId="1178566064" sldId="319"/>
        </pc:sldMkLst>
        <pc:spChg chg="mod">
          <ac:chgData name="ph.guitarplayer@gmail.com" userId="S::urn:spo:guest#ph.guitarplayer@gmail.com::" providerId="AD" clId="Web-{3D957773-21DE-3587-E94E-0CFAE43A160B}" dt="2022-07-04T02:22:37.506" v="74" actId="20577"/>
          <ac:spMkLst>
            <pc:docMk/>
            <pc:sldMk cId="1178566064" sldId="319"/>
            <ac:spMk id="113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3D957773-21DE-3587-E94E-0CFAE43A160B}" dt="2022-07-04T02:23:05.491" v="85" actId="20577"/>
        <pc:sldMkLst>
          <pc:docMk/>
          <pc:sldMk cId="4238211658" sldId="320"/>
        </pc:sldMkLst>
        <pc:spChg chg="mod">
          <ac:chgData name="ph.guitarplayer@gmail.com" userId="S::urn:spo:guest#ph.guitarplayer@gmail.com::" providerId="AD" clId="Web-{3D957773-21DE-3587-E94E-0CFAE43A160B}" dt="2022-07-04T02:22:52.413" v="78" actId="20577"/>
          <ac:spMkLst>
            <pc:docMk/>
            <pc:sldMk cId="4238211658" sldId="320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3D957773-21DE-3587-E94E-0CFAE43A160B}" dt="2022-07-04T02:22:47.975" v="77" actId="20577"/>
          <ac:spMkLst>
            <pc:docMk/>
            <pc:sldMk cId="4238211658" sldId="320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3D957773-21DE-3587-E94E-0CFAE43A160B}" dt="2022-07-04T02:23:00.507" v="84" actId="20577"/>
          <ac:spMkLst>
            <pc:docMk/>
            <pc:sldMk cId="4238211658" sldId="320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3D957773-21DE-3587-E94E-0CFAE43A160B}" dt="2022-07-04T02:23:05.491" v="85" actId="20577"/>
          <ac:spMkLst>
            <pc:docMk/>
            <pc:sldMk cId="4238211658" sldId="320"/>
            <ac:spMk id="82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3D957773-21DE-3587-E94E-0CFAE43A160B}" dt="2022-07-04T02:25:10.524" v="129" actId="20577"/>
        <pc:sldMkLst>
          <pc:docMk/>
          <pc:sldMk cId="53271173" sldId="321"/>
        </pc:sldMkLst>
        <pc:spChg chg="mod">
          <ac:chgData name="ph.guitarplayer@gmail.com" userId="S::urn:spo:guest#ph.guitarplayer@gmail.com::" providerId="AD" clId="Web-{3D957773-21DE-3587-E94E-0CFAE43A160B}" dt="2022-07-04T02:23:37.648" v="99" actId="20577"/>
          <ac:spMkLst>
            <pc:docMk/>
            <pc:sldMk cId="53271173" sldId="321"/>
            <ac:spMk id="111" creationId="{00000000-0000-0000-0000-000000000000}"/>
          </ac:spMkLst>
        </pc:spChg>
        <pc:spChg chg="mod">
          <ac:chgData name="ph.guitarplayer@gmail.com" userId="S::urn:spo:guest#ph.guitarplayer@gmail.com::" providerId="AD" clId="Web-{3D957773-21DE-3587-E94E-0CFAE43A160B}" dt="2022-07-04T02:25:10.524" v="129" actId="20577"/>
          <ac:spMkLst>
            <pc:docMk/>
            <pc:sldMk cId="53271173" sldId="321"/>
            <ac:spMk id="113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3D957773-21DE-3587-E94E-0CFAE43A160B}" dt="2022-07-04T02:27:47.230" v="251" actId="20577"/>
        <pc:sldMkLst>
          <pc:docMk/>
          <pc:sldMk cId="1804861163" sldId="322"/>
        </pc:sldMkLst>
        <pc:spChg chg="mod">
          <ac:chgData name="ph.guitarplayer@gmail.com" userId="S::urn:spo:guest#ph.guitarplayer@gmail.com::" providerId="AD" clId="Web-{3D957773-21DE-3587-E94E-0CFAE43A160B}" dt="2022-07-04T02:27:47.230" v="251" actId="20577"/>
          <ac:spMkLst>
            <pc:docMk/>
            <pc:sldMk cId="1804861163" sldId="322"/>
            <ac:spMk id="113" creationId="{00000000-0000-0000-0000-000000000000}"/>
          </ac:spMkLst>
        </pc:spChg>
      </pc:sldChg>
      <pc:sldChg chg="modSp add ord replId">
        <pc:chgData name="ph.guitarplayer@gmail.com" userId="S::urn:spo:guest#ph.guitarplayer@gmail.com::" providerId="AD" clId="Web-{3D957773-21DE-3587-E94E-0CFAE43A160B}" dt="2022-07-04T02:28:35.419" v="262" actId="20577"/>
        <pc:sldMkLst>
          <pc:docMk/>
          <pc:sldMk cId="3717793537" sldId="323"/>
        </pc:sldMkLst>
        <pc:spChg chg="mod">
          <ac:chgData name="ph.guitarplayer@gmail.com" userId="S::urn:spo:guest#ph.guitarplayer@gmail.com::" providerId="AD" clId="Web-{3D957773-21DE-3587-E94E-0CFAE43A160B}" dt="2022-07-04T02:28:35.419" v="262" actId="20577"/>
          <ac:spMkLst>
            <pc:docMk/>
            <pc:sldMk cId="3717793537" sldId="323"/>
            <ac:spMk id="3" creationId="{5576146A-48EC-BE3A-188A-21886C037B58}"/>
          </ac:spMkLst>
        </pc:spChg>
        <pc:spChg chg="mod">
          <ac:chgData name="ph.guitarplayer@gmail.com" userId="S::urn:spo:guest#ph.guitarplayer@gmail.com::" providerId="AD" clId="Web-{3D957773-21DE-3587-E94E-0CFAE43A160B}" dt="2022-07-04T02:28:14.715" v="256" actId="20577"/>
          <ac:spMkLst>
            <pc:docMk/>
            <pc:sldMk cId="3717793537" sldId="323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3D957773-21DE-3587-E94E-0CFAE43A160B}" dt="2022-07-04T02:28:21.809" v="258" actId="20577"/>
          <ac:spMkLst>
            <pc:docMk/>
            <pc:sldMk cId="3717793537" sldId="323"/>
            <ac:spMk id="82" creationId="{00000000-0000-0000-0000-000000000000}"/>
          </ac:spMkLst>
        </pc:spChg>
      </pc:sldChg>
      <pc:sldChg chg="add del replId">
        <pc:chgData name="ph.guitarplayer@gmail.com" userId="S::urn:spo:guest#ph.guitarplayer@gmail.com::" providerId="AD" clId="Web-{3D957773-21DE-3587-E94E-0CFAE43A160B}" dt="2022-07-04T02:28:42.856" v="264"/>
        <pc:sldMkLst>
          <pc:docMk/>
          <pc:sldMk cId="983844922" sldId="324"/>
        </pc:sldMkLst>
      </pc:sldChg>
      <pc:sldChg chg="modSp add replId">
        <pc:chgData name="ph.guitarplayer@gmail.com" userId="S::urn:spo:guest#ph.guitarplayer@gmail.com::" providerId="AD" clId="Web-{3D957773-21DE-3587-E94E-0CFAE43A160B}" dt="2022-07-04T02:29:51.548" v="293" actId="20577"/>
        <pc:sldMkLst>
          <pc:docMk/>
          <pc:sldMk cId="2221171539" sldId="324"/>
        </pc:sldMkLst>
        <pc:spChg chg="mod">
          <ac:chgData name="ph.guitarplayer@gmail.com" userId="S::urn:spo:guest#ph.guitarplayer@gmail.com::" providerId="AD" clId="Web-{3D957773-21DE-3587-E94E-0CFAE43A160B}" dt="2022-07-04T02:29:51.548" v="293" actId="20577"/>
          <ac:spMkLst>
            <pc:docMk/>
            <pc:sldMk cId="2221171539" sldId="324"/>
            <ac:spMk id="145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3D957773-21DE-3587-E94E-0CFAE43A160B}" dt="2022-07-04T02:29:22.188" v="277" actId="20577"/>
        <pc:sldMkLst>
          <pc:docMk/>
          <pc:sldMk cId="1324180776" sldId="325"/>
        </pc:sldMkLst>
        <pc:spChg chg="mod">
          <ac:chgData name="ph.guitarplayer@gmail.com" userId="S::urn:spo:guest#ph.guitarplayer@gmail.com::" providerId="AD" clId="Web-{3D957773-21DE-3587-E94E-0CFAE43A160B}" dt="2022-07-04T02:29:22.188" v="277" actId="20577"/>
          <ac:spMkLst>
            <pc:docMk/>
            <pc:sldMk cId="1324180776" sldId="325"/>
            <ac:spMk id="2" creationId="{9CDA146D-4A72-59A8-D45D-B466332AF426}"/>
          </ac:spMkLst>
        </pc:spChg>
        <pc:spChg chg="mod">
          <ac:chgData name="ph.guitarplayer@gmail.com" userId="S::urn:spo:guest#ph.guitarplayer@gmail.com::" providerId="AD" clId="Web-{3D957773-21DE-3587-E94E-0CFAE43A160B}" dt="2022-07-04T02:29:13.638" v="272" actId="20577"/>
          <ac:spMkLst>
            <pc:docMk/>
            <pc:sldMk cId="1324180776" sldId="325"/>
            <ac:spMk id="3" creationId="{5576146A-48EC-BE3A-188A-21886C037B58}"/>
          </ac:spMkLst>
        </pc:spChg>
      </pc:sldChg>
      <pc:sldChg chg="addSp delSp modSp add replId">
        <pc:chgData name="ph.guitarplayer@gmail.com" userId="S::urn:spo:guest#ph.guitarplayer@gmail.com::" providerId="AD" clId="Web-{3D957773-21DE-3587-E94E-0CFAE43A160B}" dt="2022-07-04T02:35:33.429" v="319" actId="1076"/>
        <pc:sldMkLst>
          <pc:docMk/>
          <pc:sldMk cId="47072774" sldId="326"/>
        </pc:sldMkLst>
        <pc:spChg chg="mod">
          <ac:chgData name="ph.guitarplayer@gmail.com" userId="S::urn:spo:guest#ph.guitarplayer@gmail.com::" providerId="AD" clId="Web-{3D957773-21DE-3587-E94E-0CFAE43A160B}" dt="2022-07-04T02:30:42.612" v="307" actId="20577"/>
          <ac:spMkLst>
            <pc:docMk/>
            <pc:sldMk cId="47072774" sldId="326"/>
            <ac:spMk id="111" creationId="{00000000-0000-0000-0000-000000000000}"/>
          </ac:spMkLst>
        </pc:spChg>
        <pc:spChg chg="del">
          <ac:chgData name="ph.guitarplayer@gmail.com" userId="S::urn:spo:guest#ph.guitarplayer@gmail.com::" providerId="AD" clId="Web-{3D957773-21DE-3587-E94E-0CFAE43A160B}" dt="2022-07-04T02:34:01.006" v="308"/>
          <ac:spMkLst>
            <pc:docMk/>
            <pc:sldMk cId="47072774" sldId="326"/>
            <ac:spMk id="113" creationId="{00000000-0000-0000-0000-000000000000}"/>
          </ac:spMkLst>
        </pc:spChg>
        <pc:picChg chg="add del mod">
          <ac:chgData name="ph.guitarplayer@gmail.com" userId="S::urn:spo:guest#ph.guitarplayer@gmail.com::" providerId="AD" clId="Web-{3D957773-21DE-3587-E94E-0CFAE43A160B}" dt="2022-07-04T02:34:48.694" v="311"/>
          <ac:picMkLst>
            <pc:docMk/>
            <pc:sldMk cId="47072774" sldId="326"/>
            <ac:picMk id="2" creationId="{EC28095D-F6BD-5F70-1211-3ABFF64D0554}"/>
          </ac:picMkLst>
        </pc:picChg>
        <pc:picChg chg="add del mod">
          <ac:chgData name="ph.guitarplayer@gmail.com" userId="S::urn:spo:guest#ph.guitarplayer@gmail.com::" providerId="AD" clId="Web-{3D957773-21DE-3587-E94E-0CFAE43A160B}" dt="2022-07-04T02:34:56.726" v="315"/>
          <ac:picMkLst>
            <pc:docMk/>
            <pc:sldMk cId="47072774" sldId="326"/>
            <ac:picMk id="3" creationId="{B2ACFCEF-D1BF-0632-4BDB-1E380ABFA208}"/>
          </ac:picMkLst>
        </pc:picChg>
        <pc:picChg chg="add mod">
          <ac:chgData name="ph.guitarplayer@gmail.com" userId="S::urn:spo:guest#ph.guitarplayer@gmail.com::" providerId="AD" clId="Web-{3D957773-21DE-3587-E94E-0CFAE43A160B}" dt="2022-07-04T02:35:33.429" v="319" actId="1076"/>
          <ac:picMkLst>
            <pc:docMk/>
            <pc:sldMk cId="47072774" sldId="326"/>
            <ac:picMk id="4" creationId="{8A06AE51-9BED-95AF-DFA1-E06D72759257}"/>
          </ac:picMkLst>
        </pc:picChg>
      </pc:sldChg>
      <pc:sldChg chg="addSp delSp modSp add replId">
        <pc:chgData name="ph.guitarplayer@gmail.com" userId="S::urn:spo:guest#ph.guitarplayer@gmail.com::" providerId="AD" clId="Web-{3D957773-21DE-3587-E94E-0CFAE43A160B}" dt="2022-07-04T02:36:52.978" v="339" actId="20577"/>
        <pc:sldMkLst>
          <pc:docMk/>
          <pc:sldMk cId="3983827723" sldId="327"/>
        </pc:sldMkLst>
        <pc:spChg chg="mod">
          <ac:chgData name="ph.guitarplayer@gmail.com" userId="S::urn:spo:guest#ph.guitarplayer@gmail.com::" providerId="AD" clId="Web-{3D957773-21DE-3587-E94E-0CFAE43A160B}" dt="2022-07-04T02:36:52.978" v="339" actId="20577"/>
          <ac:spMkLst>
            <pc:docMk/>
            <pc:sldMk cId="3983827723" sldId="327"/>
            <ac:spMk id="111" creationId="{00000000-0000-0000-0000-000000000000}"/>
          </ac:spMkLst>
        </pc:spChg>
        <pc:picChg chg="add mod">
          <ac:chgData name="ph.guitarplayer@gmail.com" userId="S::urn:spo:guest#ph.guitarplayer@gmail.com::" providerId="AD" clId="Web-{3D957773-21DE-3587-E94E-0CFAE43A160B}" dt="2022-07-04T02:36:35.587" v="337" actId="14100"/>
          <ac:picMkLst>
            <pc:docMk/>
            <pc:sldMk cId="3983827723" sldId="327"/>
            <ac:picMk id="2" creationId="{BAAB7B26-221B-1A6D-0C83-3800EAFA4C78}"/>
          </ac:picMkLst>
        </pc:picChg>
        <pc:picChg chg="del">
          <ac:chgData name="ph.guitarplayer@gmail.com" userId="S::urn:spo:guest#ph.guitarplayer@gmail.com::" providerId="AD" clId="Web-{3D957773-21DE-3587-E94E-0CFAE43A160B}" dt="2022-07-04T02:36:19.461" v="332"/>
          <ac:picMkLst>
            <pc:docMk/>
            <pc:sldMk cId="3983827723" sldId="327"/>
            <ac:picMk id="4" creationId="{8A06AE51-9BED-95AF-DFA1-E06D72759257}"/>
          </ac:picMkLst>
        </pc:picChg>
      </pc:sldChg>
      <pc:sldChg chg="addSp delSp modSp add replId">
        <pc:chgData name="ph.guitarplayer@gmail.com" userId="S::urn:spo:guest#ph.guitarplayer@gmail.com::" providerId="AD" clId="Web-{3D957773-21DE-3587-E94E-0CFAE43A160B}" dt="2022-07-04T02:39:38.278" v="350" actId="1076"/>
        <pc:sldMkLst>
          <pc:docMk/>
          <pc:sldMk cId="837320132" sldId="328"/>
        </pc:sldMkLst>
        <pc:spChg chg="mod">
          <ac:chgData name="ph.guitarplayer@gmail.com" userId="S::urn:spo:guest#ph.guitarplayer@gmail.com::" providerId="AD" clId="Web-{3D957773-21DE-3587-E94E-0CFAE43A160B}" dt="2022-07-04T02:39:25.137" v="344" actId="20577"/>
          <ac:spMkLst>
            <pc:docMk/>
            <pc:sldMk cId="837320132" sldId="328"/>
            <ac:spMk id="111" creationId="{00000000-0000-0000-0000-000000000000}"/>
          </ac:spMkLst>
        </pc:spChg>
        <pc:picChg chg="del">
          <ac:chgData name="ph.guitarplayer@gmail.com" userId="S::urn:spo:guest#ph.guitarplayer@gmail.com::" providerId="AD" clId="Web-{3D957773-21DE-3587-E94E-0CFAE43A160B}" dt="2022-07-04T02:39:29.090" v="345"/>
          <ac:picMkLst>
            <pc:docMk/>
            <pc:sldMk cId="837320132" sldId="328"/>
            <ac:picMk id="2" creationId="{BAAB7B26-221B-1A6D-0C83-3800EAFA4C78}"/>
          </ac:picMkLst>
        </pc:picChg>
        <pc:picChg chg="add mod">
          <ac:chgData name="ph.guitarplayer@gmail.com" userId="S::urn:spo:guest#ph.guitarplayer@gmail.com::" providerId="AD" clId="Web-{3D957773-21DE-3587-E94E-0CFAE43A160B}" dt="2022-07-04T02:39:38.278" v="350" actId="1076"/>
          <ac:picMkLst>
            <pc:docMk/>
            <pc:sldMk cId="837320132" sldId="328"/>
            <ac:picMk id="3" creationId="{73C83E1F-3B65-3E0D-5D68-182DE08AA669}"/>
          </ac:picMkLst>
        </pc:picChg>
      </pc:sldChg>
      <pc:sldChg chg="addSp delSp modSp add replId">
        <pc:chgData name="ph.guitarplayer@gmail.com" userId="S::urn:spo:guest#ph.guitarplayer@gmail.com::" providerId="AD" clId="Web-{3D957773-21DE-3587-E94E-0CFAE43A160B}" dt="2022-07-04T02:42:36.406" v="363" actId="1076"/>
        <pc:sldMkLst>
          <pc:docMk/>
          <pc:sldMk cId="1040279198" sldId="329"/>
        </pc:sldMkLst>
        <pc:spChg chg="mod">
          <ac:chgData name="ph.guitarplayer@gmail.com" userId="S::urn:spo:guest#ph.guitarplayer@gmail.com::" providerId="AD" clId="Web-{3D957773-21DE-3587-E94E-0CFAE43A160B}" dt="2022-07-04T02:42:29.421" v="359" actId="20577"/>
          <ac:spMkLst>
            <pc:docMk/>
            <pc:sldMk cId="1040279198" sldId="329"/>
            <ac:spMk id="111" creationId="{00000000-0000-0000-0000-000000000000}"/>
          </ac:spMkLst>
        </pc:spChg>
        <pc:picChg chg="add mod">
          <ac:chgData name="ph.guitarplayer@gmail.com" userId="S::urn:spo:guest#ph.guitarplayer@gmail.com::" providerId="AD" clId="Web-{3D957773-21DE-3587-E94E-0CFAE43A160B}" dt="2022-07-04T02:42:36.406" v="363" actId="1076"/>
          <ac:picMkLst>
            <pc:docMk/>
            <pc:sldMk cId="1040279198" sldId="329"/>
            <ac:picMk id="2" creationId="{9D797778-D691-74A1-575B-BEE7C940EBD1}"/>
          </ac:picMkLst>
        </pc:picChg>
        <pc:picChg chg="del">
          <ac:chgData name="ph.guitarplayer@gmail.com" userId="S::urn:spo:guest#ph.guitarplayer@gmail.com::" providerId="AD" clId="Web-{3D957773-21DE-3587-E94E-0CFAE43A160B}" dt="2022-07-04T02:42:31.609" v="360"/>
          <ac:picMkLst>
            <pc:docMk/>
            <pc:sldMk cId="1040279198" sldId="329"/>
            <ac:picMk id="3" creationId="{73C83E1F-3B65-3E0D-5D68-182DE08AA669}"/>
          </ac:picMkLst>
        </pc:picChg>
      </pc:sldChg>
      <pc:sldChg chg="addSp delSp modSp add replId">
        <pc:chgData name="ph.guitarplayer@gmail.com" userId="S::urn:spo:guest#ph.guitarplayer@gmail.com::" providerId="AD" clId="Web-{3D957773-21DE-3587-E94E-0CFAE43A160B}" dt="2022-07-04T02:45:10.299" v="376"/>
        <pc:sldMkLst>
          <pc:docMk/>
          <pc:sldMk cId="3972699924" sldId="330"/>
        </pc:sldMkLst>
        <pc:spChg chg="mod">
          <ac:chgData name="ph.guitarplayer@gmail.com" userId="S::urn:spo:guest#ph.guitarplayer@gmail.com::" providerId="AD" clId="Web-{3D957773-21DE-3587-E94E-0CFAE43A160B}" dt="2022-07-04T02:43:24.047" v="367" actId="20577"/>
          <ac:spMkLst>
            <pc:docMk/>
            <pc:sldMk cId="3972699924" sldId="330"/>
            <ac:spMk id="111" creationId="{00000000-0000-0000-0000-000000000000}"/>
          </ac:spMkLst>
        </pc:spChg>
        <pc:picChg chg="del">
          <ac:chgData name="ph.guitarplayer@gmail.com" userId="S::urn:spo:guest#ph.guitarplayer@gmail.com::" providerId="AD" clId="Web-{3D957773-21DE-3587-E94E-0CFAE43A160B}" dt="2022-07-04T02:44:53.721" v="368"/>
          <ac:picMkLst>
            <pc:docMk/>
            <pc:sldMk cId="3972699924" sldId="330"/>
            <ac:picMk id="2" creationId="{9D797778-D691-74A1-575B-BEE7C940EBD1}"/>
          </ac:picMkLst>
        </pc:picChg>
        <pc:picChg chg="add mod">
          <ac:chgData name="ph.guitarplayer@gmail.com" userId="S::urn:spo:guest#ph.guitarplayer@gmail.com::" providerId="AD" clId="Web-{3D957773-21DE-3587-E94E-0CFAE43A160B}" dt="2022-07-04T02:45:00.627" v="372" actId="1076"/>
          <ac:picMkLst>
            <pc:docMk/>
            <pc:sldMk cId="3972699924" sldId="330"/>
            <ac:picMk id="3" creationId="{76E4F730-338C-745B-58FA-690E28964139}"/>
          </ac:picMkLst>
        </pc:picChg>
        <pc:picChg chg="add del">
          <ac:chgData name="ph.guitarplayer@gmail.com" userId="S::urn:spo:guest#ph.guitarplayer@gmail.com::" providerId="AD" clId="Web-{3D957773-21DE-3587-E94E-0CFAE43A160B}" dt="2022-07-04T02:45:07.330" v="374"/>
          <ac:picMkLst>
            <pc:docMk/>
            <pc:sldMk cId="3972699924" sldId="330"/>
            <ac:picMk id="4" creationId="{FBBB469C-3F9C-9F88-8AAF-6D97DEC77D3C}"/>
          </ac:picMkLst>
        </pc:picChg>
        <pc:picChg chg="add del">
          <ac:chgData name="ph.guitarplayer@gmail.com" userId="S::urn:spo:guest#ph.guitarplayer@gmail.com::" providerId="AD" clId="Web-{3D957773-21DE-3587-E94E-0CFAE43A160B}" dt="2022-07-04T02:45:10.299" v="376"/>
          <ac:picMkLst>
            <pc:docMk/>
            <pc:sldMk cId="3972699924" sldId="330"/>
            <ac:picMk id="5" creationId="{BE24BB18-0BC1-387E-887C-5DD363DA26CC}"/>
          </ac:picMkLst>
        </pc:picChg>
      </pc:sldChg>
    </pc:docChg>
  </pc:docChgLst>
  <pc:docChgLst>
    <pc:chgData name="ph.guitarplayer@gmail.com" userId="S::urn:spo:guest#ph.guitarplayer@gmail.com::" providerId="AD" clId="Web-{BADF32BF-A9A9-B54B-1CE7-1C6F2452C79D}"/>
    <pc:docChg chg="addSld delSld modSld sldOrd">
      <pc:chgData name="ph.guitarplayer@gmail.com" userId="S::urn:spo:guest#ph.guitarplayer@gmail.com::" providerId="AD" clId="Web-{BADF32BF-A9A9-B54B-1CE7-1C6F2452C79D}" dt="2022-07-04T01:09:26.038" v="222"/>
      <pc:docMkLst>
        <pc:docMk/>
      </pc:docMkLst>
      <pc:sldChg chg="modSp">
        <pc:chgData name="ph.guitarplayer@gmail.com" userId="S::urn:spo:guest#ph.guitarplayer@gmail.com::" providerId="AD" clId="Web-{BADF32BF-A9A9-B54B-1CE7-1C6F2452C79D}" dt="2022-07-04T00:59:05.221" v="22" actId="20577"/>
        <pc:sldMkLst>
          <pc:docMk/>
          <pc:sldMk cId="0" sldId="256"/>
        </pc:sldMkLst>
        <pc:spChg chg="mod">
          <ac:chgData name="ph.guitarplayer@gmail.com" userId="S::urn:spo:guest#ph.guitarplayer@gmail.com::" providerId="AD" clId="Web-{BADF32BF-A9A9-B54B-1CE7-1C6F2452C79D}" dt="2022-07-04T00:59:05.221" v="22" actId="20577"/>
          <ac:spMkLst>
            <pc:docMk/>
            <pc:sldMk cId="0" sldId="256"/>
            <ac:spMk id="57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9:04.115" v="221" actId="20577"/>
        <pc:sldMkLst>
          <pc:docMk/>
          <pc:sldMk cId="0" sldId="257"/>
        </pc:sldMkLst>
        <pc:spChg chg="mod">
          <ac:chgData name="ph.guitarplayer@gmail.com" userId="S::urn:spo:guest#ph.guitarplayer@gmail.com::" providerId="AD" clId="Web-{BADF32BF-A9A9-B54B-1CE7-1C6F2452C79D}" dt="2022-07-04T01:09:04.115" v="221" actId="20577"/>
          <ac:spMkLst>
            <pc:docMk/>
            <pc:sldMk cId="0" sldId="257"/>
            <ac:spMk id="6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2:20.576" v="120" actId="20577"/>
        <pc:sldMkLst>
          <pc:docMk/>
          <pc:sldMk cId="0" sldId="259"/>
        </pc:sldMkLst>
        <pc:spChg chg="mod">
          <ac:chgData name="ph.guitarplayer@gmail.com" userId="S::urn:spo:guest#ph.guitarplayer@gmail.com::" providerId="AD" clId="Web-{BADF32BF-A9A9-B54B-1CE7-1C6F2452C79D}" dt="2022-07-04T01:00:02.552" v="61" actId="20577"/>
          <ac:spMkLst>
            <pc:docMk/>
            <pc:sldMk cId="0" sldId="259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1:23.120" v="73" actId="20577"/>
          <ac:spMkLst>
            <pc:docMk/>
            <pc:sldMk cId="0" sldId="259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2:20.576" v="120" actId="20577"/>
          <ac:spMkLst>
            <pc:docMk/>
            <pc:sldMk cId="0" sldId="259"/>
            <ac:spMk id="8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2:35.874" v="132" actId="20577"/>
        <pc:sldMkLst>
          <pc:docMk/>
          <pc:sldMk cId="0" sldId="261"/>
        </pc:sldMkLst>
        <pc:spChg chg="mod">
          <ac:chgData name="ph.guitarplayer@gmail.com" userId="S::urn:spo:guest#ph.guitarplayer@gmail.com::" providerId="AD" clId="Web-{BADF32BF-A9A9-B54B-1CE7-1C6F2452C79D}" dt="2022-07-04T01:02:35.874" v="132" actId="20577"/>
          <ac:spMkLst>
            <pc:docMk/>
            <pc:sldMk cId="0" sldId="261"/>
            <ac:spMk id="10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4:59.867" v="169" actId="20577"/>
        <pc:sldMkLst>
          <pc:docMk/>
          <pc:sldMk cId="0" sldId="262"/>
        </pc:sldMkLst>
        <pc:spChg chg="mod">
          <ac:chgData name="ph.guitarplayer@gmail.com" userId="S::urn:spo:guest#ph.guitarplayer@gmail.com::" providerId="AD" clId="Web-{BADF32BF-A9A9-B54B-1CE7-1C6F2452C79D}" dt="2022-07-04T01:04:32.724" v="164" actId="20577"/>
          <ac:spMkLst>
            <pc:docMk/>
            <pc:sldMk cId="0" sldId="262"/>
            <ac:spMk id="111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4:59.867" v="169" actId="20577"/>
          <ac:spMkLst>
            <pc:docMk/>
            <pc:sldMk cId="0" sldId="262"/>
            <ac:spMk id="113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6:10.558" v="186" actId="20577"/>
        <pc:sldMkLst>
          <pc:docMk/>
          <pc:sldMk cId="0" sldId="266"/>
        </pc:sldMkLst>
        <pc:spChg chg="mod">
          <ac:chgData name="ph.guitarplayer@gmail.com" userId="S::urn:spo:guest#ph.guitarplayer@gmail.com::" providerId="AD" clId="Web-{BADF32BF-A9A9-B54B-1CE7-1C6F2452C79D}" dt="2022-07-04T01:06:10.558" v="186" actId="20577"/>
          <ac:spMkLst>
            <pc:docMk/>
            <pc:sldMk cId="0" sldId="266"/>
            <ac:spMk id="145" creationId="{00000000-0000-0000-0000-000000000000}"/>
          </ac:spMkLst>
        </pc:spChg>
      </pc:sldChg>
      <pc:sldChg chg="del">
        <pc:chgData name="ph.guitarplayer@gmail.com" userId="S::urn:spo:guest#ph.guitarplayer@gmail.com::" providerId="AD" clId="Web-{BADF32BF-A9A9-B54B-1CE7-1C6F2452C79D}" dt="2022-07-04T01:06:16.168" v="187"/>
        <pc:sldMkLst>
          <pc:docMk/>
          <pc:sldMk cId="0" sldId="267"/>
        </pc:sldMkLst>
      </pc:sldChg>
      <pc:sldChg chg="modSp">
        <pc:chgData name="ph.guitarplayer@gmail.com" userId="S::urn:spo:guest#ph.guitarplayer@gmail.com::" providerId="AD" clId="Web-{BADF32BF-A9A9-B54B-1CE7-1C6F2452C79D}" dt="2022-07-04T01:07:42.798" v="203" actId="20577"/>
        <pc:sldMkLst>
          <pc:docMk/>
          <pc:sldMk cId="0" sldId="272"/>
        </pc:sldMkLst>
        <pc:spChg chg="mod">
          <ac:chgData name="ph.guitarplayer@gmail.com" userId="S::urn:spo:guest#ph.guitarplayer@gmail.com::" providerId="AD" clId="Web-{BADF32BF-A9A9-B54B-1CE7-1C6F2452C79D}" dt="2022-07-04T01:07:42.798" v="203" actId="20577"/>
          <ac:spMkLst>
            <pc:docMk/>
            <pc:sldMk cId="0" sldId="272"/>
            <ac:spMk id="193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8:48.020" v="218" actId="20577"/>
        <pc:sldMkLst>
          <pc:docMk/>
          <pc:sldMk cId="0" sldId="282"/>
        </pc:sldMkLst>
        <pc:spChg chg="mod">
          <ac:chgData name="ph.guitarplayer@gmail.com" userId="S::urn:spo:guest#ph.guitarplayer@gmail.com::" providerId="AD" clId="Web-{BADF32BF-A9A9-B54B-1CE7-1C6F2452C79D}" dt="2022-07-04T01:08:48.020" v="218" actId="20577"/>
          <ac:spMkLst>
            <pc:docMk/>
            <pc:sldMk cId="0" sldId="282"/>
            <ac:spMk id="291" creationId="{00000000-0000-0000-0000-000000000000}"/>
          </ac:spMkLst>
        </pc:spChg>
      </pc:sldChg>
      <pc:sldChg chg="del">
        <pc:chgData name="ph.guitarplayer@gmail.com" userId="S::urn:spo:guest#ph.guitarplayer@gmail.com::" providerId="AD" clId="Web-{BADF32BF-A9A9-B54B-1CE7-1C6F2452C79D}" dt="2022-07-04T01:05:04.101" v="170"/>
        <pc:sldMkLst>
          <pc:docMk/>
          <pc:sldMk cId="3672523903" sldId="284"/>
        </pc:sldMkLst>
      </pc:sldChg>
      <pc:sldChg chg="del">
        <pc:chgData name="ph.guitarplayer@gmail.com" userId="S::urn:spo:guest#ph.guitarplayer@gmail.com::" providerId="AD" clId="Web-{BADF32BF-A9A9-B54B-1CE7-1C6F2452C79D}" dt="2022-07-04T01:05:44.150" v="180"/>
        <pc:sldMkLst>
          <pc:docMk/>
          <pc:sldMk cId="1237153082" sldId="285"/>
        </pc:sldMkLst>
      </pc:sldChg>
      <pc:sldChg chg="del">
        <pc:chgData name="ph.guitarplayer@gmail.com" userId="S::urn:spo:guest#ph.guitarplayer@gmail.com::" providerId="AD" clId="Web-{BADF32BF-A9A9-B54B-1CE7-1C6F2452C79D}" dt="2022-07-04T01:06:21.309" v="189"/>
        <pc:sldMkLst>
          <pc:docMk/>
          <pc:sldMk cId="1158105626" sldId="286"/>
        </pc:sldMkLst>
      </pc:sldChg>
      <pc:sldChg chg="del">
        <pc:chgData name="ph.guitarplayer@gmail.com" userId="S::urn:spo:guest#ph.guitarplayer@gmail.com::" providerId="AD" clId="Web-{BADF32BF-A9A9-B54B-1CE7-1C6F2452C79D}" dt="2022-07-04T01:06:18.590" v="188"/>
        <pc:sldMkLst>
          <pc:docMk/>
          <pc:sldMk cId="4197057021" sldId="287"/>
        </pc:sldMkLst>
      </pc:sldChg>
      <pc:sldChg chg="del">
        <pc:chgData name="ph.guitarplayer@gmail.com" userId="S::urn:spo:guest#ph.guitarplayer@gmail.com::" providerId="AD" clId="Web-{BADF32BF-A9A9-B54B-1CE7-1C6F2452C79D}" dt="2022-07-04T01:06:38.341" v="193"/>
        <pc:sldMkLst>
          <pc:docMk/>
          <pc:sldMk cId="8843045" sldId="288"/>
        </pc:sldMkLst>
      </pc:sldChg>
      <pc:sldChg chg="del">
        <pc:chgData name="ph.guitarplayer@gmail.com" userId="S::urn:spo:guest#ph.guitarplayer@gmail.com::" providerId="AD" clId="Web-{BADF32BF-A9A9-B54B-1CE7-1C6F2452C79D}" dt="2022-07-04T01:06:22.278" v="190"/>
        <pc:sldMkLst>
          <pc:docMk/>
          <pc:sldMk cId="4044769987" sldId="289"/>
        </pc:sldMkLst>
      </pc:sldChg>
      <pc:sldChg chg="del">
        <pc:chgData name="ph.guitarplayer@gmail.com" userId="S::urn:spo:guest#ph.guitarplayer@gmail.com::" providerId="AD" clId="Web-{BADF32BF-A9A9-B54B-1CE7-1C6F2452C79D}" dt="2022-07-04T01:06:40.794" v="194"/>
        <pc:sldMkLst>
          <pc:docMk/>
          <pc:sldMk cId="2010026304" sldId="290"/>
        </pc:sldMkLst>
      </pc:sldChg>
      <pc:sldChg chg="del">
        <pc:chgData name="ph.guitarplayer@gmail.com" userId="S::urn:spo:guest#ph.guitarplayer@gmail.com::" providerId="AD" clId="Web-{BADF32BF-A9A9-B54B-1CE7-1C6F2452C79D}" dt="2022-07-04T01:07:49.580" v="204"/>
        <pc:sldMkLst>
          <pc:docMk/>
          <pc:sldMk cId="468541623" sldId="291"/>
        </pc:sldMkLst>
      </pc:sldChg>
      <pc:sldChg chg="modSp add ord replId">
        <pc:chgData name="ph.guitarplayer@gmail.com" userId="S::urn:spo:guest#ph.guitarplayer@gmail.com::" providerId="AD" clId="Web-{BADF32BF-A9A9-B54B-1CE7-1C6F2452C79D}" dt="2022-07-04T01:07:02.905" v="196"/>
        <pc:sldMkLst>
          <pc:docMk/>
          <pc:sldMk cId="3663781958" sldId="292"/>
        </pc:sldMkLst>
        <pc:spChg chg="mod">
          <ac:chgData name="ph.guitarplayer@gmail.com" userId="S::urn:spo:guest#ph.guitarplayer@gmail.com::" providerId="AD" clId="Web-{BADF32BF-A9A9-B54B-1CE7-1C6F2452C79D}" dt="2022-07-04T01:05:21.055" v="174" actId="20577"/>
          <ac:spMkLst>
            <pc:docMk/>
            <pc:sldMk cId="3663781958" sldId="292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7:02.905" v="196"/>
          <ac:spMkLst>
            <pc:docMk/>
            <pc:sldMk cId="3663781958" sldId="292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5:30.353" v="177" actId="20577"/>
          <ac:spMkLst>
            <pc:docMk/>
            <pc:sldMk cId="3663781958" sldId="292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5:36.291" v="179" actId="20577"/>
          <ac:spMkLst>
            <pc:docMk/>
            <pc:sldMk cId="3663781958" sldId="292"/>
            <ac:spMk id="82" creationId="{00000000-0000-0000-0000-000000000000}"/>
          </ac:spMkLst>
        </pc:spChg>
      </pc:sldChg>
      <pc:sldChg chg="modSp add ord replId">
        <pc:chgData name="ph.guitarplayer@gmail.com" userId="S::urn:spo:guest#ph.guitarplayer@gmail.com::" providerId="AD" clId="Web-{BADF32BF-A9A9-B54B-1CE7-1C6F2452C79D}" dt="2022-07-04T01:08:07.956" v="207" actId="20577"/>
        <pc:sldMkLst>
          <pc:docMk/>
          <pc:sldMk cId="2526573744" sldId="293"/>
        </pc:sldMkLst>
        <pc:spChg chg="mod">
          <ac:chgData name="ph.guitarplayer@gmail.com" userId="S::urn:spo:guest#ph.guitarplayer@gmail.com::" providerId="AD" clId="Web-{BADF32BF-A9A9-B54B-1CE7-1C6F2452C79D}" dt="2022-07-04T01:06:56.498" v="195"/>
          <ac:spMkLst>
            <pc:docMk/>
            <pc:sldMk cId="2526573744" sldId="293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7:22.375" v="198"/>
          <ac:spMkLst>
            <pc:docMk/>
            <pc:sldMk cId="2526573744" sldId="293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7:11.921" v="197"/>
          <ac:spMkLst>
            <pc:docMk/>
            <pc:sldMk cId="2526573744" sldId="293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8:07.956" v="207" actId="20577"/>
          <ac:spMkLst>
            <pc:docMk/>
            <pc:sldMk cId="2526573744" sldId="293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8:04.846" v="206" actId="20577"/>
          <ac:spMkLst>
            <pc:docMk/>
            <pc:sldMk cId="2526573744" sldId="293"/>
            <ac:spMk id="84" creationId="{00000000-0000-0000-0000-000000000000}"/>
          </ac:spMkLst>
        </pc:spChg>
      </pc:sldChg>
      <pc:sldChg chg="modSp add ord replId">
        <pc:chgData name="ph.guitarplayer@gmail.com" userId="S::urn:spo:guest#ph.guitarplayer@gmail.com::" providerId="AD" clId="Web-{BADF32BF-A9A9-B54B-1CE7-1C6F2452C79D}" dt="2022-07-04T01:09:26.038" v="222"/>
        <pc:sldMkLst>
          <pc:docMk/>
          <pc:sldMk cId="2746584476" sldId="294"/>
        </pc:sldMkLst>
        <pc:spChg chg="mod">
          <ac:chgData name="ph.guitarplayer@gmail.com" userId="S::urn:spo:guest#ph.guitarplayer@gmail.com::" providerId="AD" clId="Web-{BADF32BF-A9A9-B54B-1CE7-1C6F2452C79D}" dt="2022-07-04T01:08:18.941" v="211"/>
          <ac:spMkLst>
            <pc:docMk/>
            <pc:sldMk cId="2746584476" sldId="294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9:26.038" v="222"/>
          <ac:spMkLst>
            <pc:docMk/>
            <pc:sldMk cId="2746584476" sldId="294"/>
            <ac:spMk id="84" creationId="{00000000-0000-0000-0000-000000000000}"/>
          </ac:spMkLst>
        </pc:spChg>
      </pc:sldChg>
    </pc:docChg>
  </pc:docChgLst>
  <pc:docChgLst>
    <pc:chgData name="ph.guitarplayer@gmail.com" userId="S::urn:spo:guest#ph.guitarplayer@gmail.com::" providerId="AD" clId="Web-{0F000447-10A1-22DA-2D24-2A6E7FB491C3}"/>
    <pc:docChg chg="addSld delSld modSld sldOrd">
      <pc:chgData name="ph.guitarplayer@gmail.com" userId="S::urn:spo:guest#ph.guitarplayer@gmail.com::" providerId="AD" clId="Web-{0F000447-10A1-22DA-2D24-2A6E7FB491C3}" dt="2022-07-04T01:34:10.430" v="219" actId="20577"/>
      <pc:docMkLst>
        <pc:docMk/>
      </pc:docMkLst>
      <pc:sldChg chg="modSp">
        <pc:chgData name="ph.guitarplayer@gmail.com" userId="S::urn:spo:guest#ph.guitarplayer@gmail.com::" providerId="AD" clId="Web-{0F000447-10A1-22DA-2D24-2A6E7FB491C3}" dt="2022-07-04T01:13:23.666" v="3" actId="20577"/>
        <pc:sldMkLst>
          <pc:docMk/>
          <pc:sldMk cId="0" sldId="256"/>
        </pc:sldMkLst>
        <pc:spChg chg="mod">
          <ac:chgData name="ph.guitarplayer@gmail.com" userId="S::urn:spo:guest#ph.guitarplayer@gmail.com::" providerId="AD" clId="Web-{0F000447-10A1-22DA-2D24-2A6E7FB491C3}" dt="2022-07-04T01:13:23.666" v="3" actId="20577"/>
          <ac:spMkLst>
            <pc:docMk/>
            <pc:sldMk cId="0" sldId="256"/>
            <ac:spMk id="57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19:12.855" v="32" actId="20577"/>
        <pc:sldMkLst>
          <pc:docMk/>
          <pc:sldMk cId="0" sldId="257"/>
        </pc:sldMkLst>
        <pc:spChg chg="mod">
          <ac:chgData name="ph.guitarplayer@gmail.com" userId="S::urn:spo:guest#ph.guitarplayer@gmail.com::" providerId="AD" clId="Web-{0F000447-10A1-22DA-2D24-2A6E7FB491C3}" dt="2022-07-04T01:19:12.855" v="32" actId="20577"/>
          <ac:spMkLst>
            <pc:docMk/>
            <pc:sldMk cId="0" sldId="257"/>
            <ac:spMk id="6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23:43.882" v="110" actId="14100"/>
        <pc:sldMkLst>
          <pc:docMk/>
          <pc:sldMk cId="0" sldId="259"/>
        </pc:sldMkLst>
        <pc:spChg chg="mod">
          <ac:chgData name="ph.guitarplayer@gmail.com" userId="S::urn:spo:guest#ph.guitarplayer@gmail.com::" providerId="AD" clId="Web-{0F000447-10A1-22DA-2D24-2A6E7FB491C3}" dt="2022-07-04T01:20:29.372" v="41" actId="20577"/>
          <ac:spMkLst>
            <pc:docMk/>
            <pc:sldMk cId="0" sldId="259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1:10.395" v="53" actId="20577"/>
          <ac:spMkLst>
            <pc:docMk/>
            <pc:sldMk cId="0" sldId="259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3:43.882" v="110" actId="14100"/>
          <ac:spMkLst>
            <pc:docMk/>
            <pc:sldMk cId="0" sldId="259"/>
            <ac:spMk id="8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24:16.727" v="115" actId="20577"/>
        <pc:sldMkLst>
          <pc:docMk/>
          <pc:sldMk cId="0" sldId="261"/>
        </pc:sldMkLst>
        <pc:spChg chg="mod">
          <ac:chgData name="ph.guitarplayer@gmail.com" userId="S::urn:spo:guest#ph.guitarplayer@gmail.com::" providerId="AD" clId="Web-{0F000447-10A1-22DA-2D24-2A6E7FB491C3}" dt="2022-07-04T01:24:16.727" v="115" actId="20577"/>
          <ac:spMkLst>
            <pc:docMk/>
            <pc:sldMk cId="0" sldId="261"/>
            <ac:spMk id="10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27:03.456" v="130" actId="20577"/>
        <pc:sldMkLst>
          <pc:docMk/>
          <pc:sldMk cId="0" sldId="262"/>
        </pc:sldMkLst>
        <pc:spChg chg="mod">
          <ac:chgData name="ph.guitarplayer@gmail.com" userId="S::urn:spo:guest#ph.guitarplayer@gmail.com::" providerId="AD" clId="Web-{0F000447-10A1-22DA-2D24-2A6E7FB491C3}" dt="2022-07-04T01:25:28.309" v="120" actId="20577"/>
          <ac:spMkLst>
            <pc:docMk/>
            <pc:sldMk cId="0" sldId="262"/>
            <ac:spMk id="111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7:03.456" v="130" actId="20577"/>
          <ac:spMkLst>
            <pc:docMk/>
            <pc:sldMk cId="0" sldId="262"/>
            <ac:spMk id="113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28:50.105" v="150" actId="20577"/>
        <pc:sldMkLst>
          <pc:docMk/>
          <pc:sldMk cId="0" sldId="266"/>
        </pc:sldMkLst>
        <pc:spChg chg="mod">
          <ac:chgData name="ph.guitarplayer@gmail.com" userId="S::urn:spo:guest#ph.guitarplayer@gmail.com::" providerId="AD" clId="Web-{0F000447-10A1-22DA-2D24-2A6E7FB491C3}" dt="2022-07-04T01:28:50.105" v="150" actId="20577"/>
          <ac:spMkLst>
            <pc:docMk/>
            <pc:sldMk cId="0" sldId="266"/>
            <ac:spMk id="145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29:57.591" v="163" actId="20577"/>
        <pc:sldMkLst>
          <pc:docMk/>
          <pc:sldMk cId="0" sldId="272"/>
        </pc:sldMkLst>
        <pc:spChg chg="mod">
          <ac:chgData name="ph.guitarplayer@gmail.com" userId="S::urn:spo:guest#ph.guitarplayer@gmail.com::" providerId="AD" clId="Web-{0F000447-10A1-22DA-2D24-2A6E7FB491C3}" dt="2022-07-04T01:29:57.591" v="163" actId="20577"/>
          <ac:spMkLst>
            <pc:docMk/>
            <pc:sldMk cId="0" sldId="272"/>
            <ac:spMk id="193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33:18.616" v="218" actId="20577"/>
        <pc:sldMkLst>
          <pc:docMk/>
          <pc:sldMk cId="0" sldId="282"/>
        </pc:sldMkLst>
        <pc:spChg chg="mod">
          <ac:chgData name="ph.guitarplayer@gmail.com" userId="S::urn:spo:guest#ph.guitarplayer@gmail.com::" providerId="AD" clId="Web-{0F000447-10A1-22DA-2D24-2A6E7FB491C3}" dt="2022-07-04T01:33:18.616" v="218" actId="20577"/>
          <ac:spMkLst>
            <pc:docMk/>
            <pc:sldMk cId="0" sldId="282"/>
            <ac:spMk id="291" creationId="{00000000-0000-0000-0000-000000000000}"/>
          </ac:spMkLst>
        </pc:spChg>
      </pc:sldChg>
      <pc:sldChg chg="del">
        <pc:chgData name="ph.guitarplayer@gmail.com" userId="S::urn:spo:guest#ph.guitarplayer@gmail.com::" providerId="AD" clId="Web-{0F000447-10A1-22DA-2D24-2A6E7FB491C3}" dt="2022-07-04T01:27:35.291" v="136"/>
        <pc:sldMkLst>
          <pc:docMk/>
          <pc:sldMk cId="3663781958" sldId="292"/>
        </pc:sldMkLst>
      </pc:sldChg>
      <pc:sldChg chg="del">
        <pc:chgData name="ph.guitarplayer@gmail.com" userId="S::urn:spo:guest#ph.guitarplayer@gmail.com::" providerId="AD" clId="Web-{0F000447-10A1-22DA-2D24-2A6E7FB491C3}" dt="2022-07-04T01:28:59.934" v="152"/>
        <pc:sldMkLst>
          <pc:docMk/>
          <pc:sldMk cId="2526573744" sldId="293"/>
        </pc:sldMkLst>
      </pc:sldChg>
      <pc:sldChg chg="del">
        <pc:chgData name="ph.guitarplayer@gmail.com" userId="S::urn:spo:guest#ph.guitarplayer@gmail.com::" providerId="AD" clId="Web-{0F000447-10A1-22DA-2D24-2A6E7FB491C3}" dt="2022-07-04T01:30:28.592" v="174"/>
        <pc:sldMkLst>
          <pc:docMk/>
          <pc:sldMk cId="2746584476" sldId="294"/>
        </pc:sldMkLst>
      </pc:sldChg>
      <pc:sldChg chg="modSp add replId">
        <pc:chgData name="ph.guitarplayer@gmail.com" userId="S::urn:spo:guest#ph.guitarplayer@gmail.com::" providerId="AD" clId="Web-{0F000447-10A1-22DA-2D24-2A6E7FB491C3}" dt="2022-07-04T01:23:36.164" v="108" actId="20577"/>
        <pc:sldMkLst>
          <pc:docMk/>
          <pc:sldMk cId="184362230" sldId="295"/>
        </pc:sldMkLst>
        <pc:spChg chg="mod">
          <ac:chgData name="ph.guitarplayer@gmail.com" userId="S::urn:spo:guest#ph.guitarplayer@gmail.com::" providerId="AD" clId="Web-{0F000447-10A1-22DA-2D24-2A6E7FB491C3}" dt="2022-07-04T01:22:40.662" v="77" actId="20577"/>
          <ac:spMkLst>
            <pc:docMk/>
            <pc:sldMk cId="184362230" sldId="295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3:00.944" v="87" actId="20577"/>
          <ac:spMkLst>
            <pc:docMk/>
            <pc:sldMk cId="184362230" sldId="295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19:33.371" v="35" actId="20577"/>
          <ac:spMkLst>
            <pc:docMk/>
            <pc:sldMk cId="184362230" sldId="295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3:20.476" v="98" actId="20577"/>
          <ac:spMkLst>
            <pc:docMk/>
            <pc:sldMk cId="184362230" sldId="295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19:36.840" v="36" actId="20577"/>
          <ac:spMkLst>
            <pc:docMk/>
            <pc:sldMk cId="184362230" sldId="295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3:36.164" v="108" actId="20577"/>
          <ac:spMkLst>
            <pc:docMk/>
            <pc:sldMk cId="184362230" sldId="295"/>
            <ac:spMk id="84" creationId="{00000000-0000-0000-0000-000000000000}"/>
          </ac:spMkLst>
        </pc:spChg>
      </pc:sldChg>
      <pc:sldChg chg="modSp add ord replId">
        <pc:chgData name="ph.guitarplayer@gmail.com" userId="S::urn:spo:guest#ph.guitarplayer@gmail.com::" providerId="AD" clId="Web-{0F000447-10A1-22DA-2D24-2A6E7FB491C3}" dt="2022-07-04T01:28:33.699" v="147" actId="1076"/>
        <pc:sldMkLst>
          <pc:docMk/>
          <pc:sldMk cId="2203579727" sldId="296"/>
        </pc:sldMkLst>
        <pc:spChg chg="mod">
          <ac:chgData name="ph.guitarplayer@gmail.com" userId="S::urn:spo:guest#ph.guitarplayer@gmail.com::" providerId="AD" clId="Web-{0F000447-10A1-22DA-2D24-2A6E7FB491C3}" dt="2022-07-04T01:28:12.480" v="145" actId="20577"/>
          <ac:spMkLst>
            <pc:docMk/>
            <pc:sldMk cId="2203579727" sldId="296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7:32.619" v="135"/>
          <ac:spMkLst>
            <pc:docMk/>
            <pc:sldMk cId="2203579727" sldId="296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7:51.260" v="141" actId="20577"/>
          <ac:spMkLst>
            <pc:docMk/>
            <pc:sldMk cId="2203579727" sldId="296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8:33.699" v="147" actId="1076"/>
          <ac:spMkLst>
            <pc:docMk/>
            <pc:sldMk cId="2203579727" sldId="296"/>
            <ac:spMk id="82" creationId="{00000000-0000-0000-0000-000000000000}"/>
          </ac:spMkLst>
        </pc:spChg>
      </pc:sldChg>
      <pc:sldChg chg="addSp delSp modSp add replId">
        <pc:chgData name="ph.guitarplayer@gmail.com" userId="S::urn:spo:guest#ph.guitarplayer@gmail.com::" providerId="AD" clId="Web-{0F000447-10A1-22DA-2D24-2A6E7FB491C3}" dt="2022-07-04T01:30:04.060" v="167"/>
        <pc:sldMkLst>
          <pc:docMk/>
          <pc:sldMk cId="4079107225" sldId="297"/>
        </pc:sldMkLst>
        <pc:spChg chg="add del mod">
          <ac:chgData name="ph.guitarplayer@gmail.com" userId="S::urn:spo:guest#ph.guitarplayer@gmail.com::" providerId="AD" clId="Web-{0F000447-10A1-22DA-2D24-2A6E7FB491C3}" dt="2022-07-04T01:30:04.060" v="167"/>
          <ac:spMkLst>
            <pc:docMk/>
            <pc:sldMk cId="4079107225" sldId="297"/>
            <ac:spMk id="2" creationId="{55A6AEDD-F06C-3846-E0E7-C363408D4E1E}"/>
          </ac:spMkLst>
        </pc:spChg>
        <pc:spChg chg="mod">
          <ac:chgData name="ph.guitarplayer@gmail.com" userId="S::urn:spo:guest#ph.guitarplayer@gmail.com::" providerId="AD" clId="Web-{0F000447-10A1-22DA-2D24-2A6E7FB491C3}" dt="2022-07-04T01:29:07.590" v="154" actId="20577"/>
          <ac:spMkLst>
            <pc:docMk/>
            <pc:sldMk cId="4079107225" sldId="297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9:25.309" v="156" actId="20577"/>
          <ac:spMkLst>
            <pc:docMk/>
            <pc:sldMk cId="4079107225" sldId="297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9:30.122" v="157" actId="20577"/>
          <ac:spMkLst>
            <pc:docMk/>
            <pc:sldMk cId="4079107225" sldId="297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9:38.653" v="160" actId="20577"/>
          <ac:spMkLst>
            <pc:docMk/>
            <pc:sldMk cId="4079107225" sldId="297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9:35.560" v="159" actId="20577"/>
          <ac:spMkLst>
            <pc:docMk/>
            <pc:sldMk cId="4079107225" sldId="297"/>
            <ac:spMk id="84" creationId="{00000000-0000-0000-0000-000000000000}"/>
          </ac:spMkLst>
        </pc:spChg>
      </pc:sldChg>
      <pc:sldChg chg="modSp add ord replId">
        <pc:chgData name="ph.guitarplayer@gmail.com" userId="S::urn:spo:guest#ph.guitarplayer@gmail.com::" providerId="AD" clId="Web-{0F000447-10A1-22DA-2D24-2A6E7FB491C3}" dt="2022-07-04T01:30:24.561" v="173" actId="20577"/>
        <pc:sldMkLst>
          <pc:docMk/>
          <pc:sldMk cId="675083287" sldId="298"/>
        </pc:sldMkLst>
        <pc:spChg chg="mod">
          <ac:chgData name="ph.guitarplayer@gmail.com" userId="S::urn:spo:guest#ph.guitarplayer@gmail.com::" providerId="AD" clId="Web-{0F000447-10A1-22DA-2D24-2A6E7FB491C3}" dt="2022-07-04T01:30:24.561" v="173" actId="20577"/>
          <ac:spMkLst>
            <pc:docMk/>
            <pc:sldMk cId="675083287" sldId="298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0:21.107" v="172" actId="20577"/>
          <ac:spMkLst>
            <pc:docMk/>
            <pc:sldMk cId="675083287" sldId="298"/>
            <ac:spMk id="84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1:39.968" v="194" actId="20577"/>
        <pc:sldMkLst>
          <pc:docMk/>
          <pc:sldMk cId="4225123035" sldId="299"/>
        </pc:sldMkLst>
        <pc:spChg chg="mod">
          <ac:chgData name="ph.guitarplayer@gmail.com" userId="S::urn:spo:guest#ph.guitarplayer@gmail.com::" providerId="AD" clId="Web-{0F000447-10A1-22DA-2D24-2A6E7FB491C3}" dt="2022-07-04T01:31:39.968" v="194" actId="20577"/>
          <ac:spMkLst>
            <pc:docMk/>
            <pc:sldMk cId="4225123035" sldId="299"/>
            <ac:spMk id="19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1:00.124" v="183" actId="20577"/>
          <ac:spMkLst>
            <pc:docMk/>
            <pc:sldMk cId="4225123035" sldId="299"/>
            <ac:spMk id="193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0:47.780" v="178" actId="20577"/>
        <pc:sldMkLst>
          <pc:docMk/>
          <pc:sldMk cId="1477501496" sldId="300"/>
        </pc:sldMkLst>
        <pc:spChg chg="mod">
          <ac:chgData name="ph.guitarplayer@gmail.com" userId="S::urn:spo:guest#ph.guitarplayer@gmail.com::" providerId="AD" clId="Web-{0F000447-10A1-22DA-2D24-2A6E7FB491C3}" dt="2022-07-04T01:30:44.233" v="177" actId="20577"/>
          <ac:spMkLst>
            <pc:docMk/>
            <pc:sldMk cId="1477501496" sldId="300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0:47.780" v="178" actId="20577"/>
          <ac:spMkLst>
            <pc:docMk/>
            <pc:sldMk cId="1477501496" sldId="300"/>
            <ac:spMk id="80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1:29.843" v="191" actId="20577"/>
        <pc:sldMkLst>
          <pc:docMk/>
          <pc:sldMk cId="3500986388" sldId="301"/>
        </pc:sldMkLst>
        <pc:spChg chg="mod">
          <ac:chgData name="ph.guitarplayer@gmail.com" userId="S::urn:spo:guest#ph.guitarplayer@gmail.com::" providerId="AD" clId="Web-{0F000447-10A1-22DA-2D24-2A6E7FB491C3}" dt="2022-07-04T01:31:16.671" v="187" actId="20577"/>
          <ac:spMkLst>
            <pc:docMk/>
            <pc:sldMk cId="3500986388" sldId="301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1:19.562" v="189" actId="20577"/>
          <ac:spMkLst>
            <pc:docMk/>
            <pc:sldMk cId="3500986388" sldId="301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1:22.499" v="190" actId="20577"/>
          <ac:spMkLst>
            <pc:docMk/>
            <pc:sldMk cId="3500986388" sldId="301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1:29.843" v="191" actId="20577"/>
          <ac:spMkLst>
            <pc:docMk/>
            <pc:sldMk cId="3500986388" sldId="301"/>
            <ac:spMk id="82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2:10.099" v="204" actId="20577"/>
        <pc:sldMkLst>
          <pc:docMk/>
          <pc:sldMk cId="1438915381" sldId="302"/>
        </pc:sldMkLst>
        <pc:spChg chg="mod">
          <ac:chgData name="ph.guitarplayer@gmail.com" userId="S::urn:spo:guest#ph.guitarplayer@gmail.com::" providerId="AD" clId="Web-{0F000447-10A1-22DA-2D24-2A6E7FB491C3}" dt="2022-07-04T01:32:02.427" v="202" actId="20577"/>
          <ac:spMkLst>
            <pc:docMk/>
            <pc:sldMk cId="1438915381" sldId="302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1:59.693" v="200" actId="20577"/>
          <ac:spMkLst>
            <pc:docMk/>
            <pc:sldMk cId="1438915381" sldId="302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2:05.302" v="203" actId="20577"/>
          <ac:spMkLst>
            <pc:docMk/>
            <pc:sldMk cId="1438915381" sldId="302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2:10.099" v="204" actId="20577"/>
          <ac:spMkLst>
            <pc:docMk/>
            <pc:sldMk cId="1438915381" sldId="302"/>
            <ac:spMk id="84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1:49.724" v="198" actId="20577"/>
        <pc:sldMkLst>
          <pc:docMk/>
          <pc:sldMk cId="1455282215" sldId="303"/>
        </pc:sldMkLst>
        <pc:spChg chg="mod">
          <ac:chgData name="ph.guitarplayer@gmail.com" userId="S::urn:spo:guest#ph.guitarplayer@gmail.com::" providerId="AD" clId="Web-{0F000447-10A1-22DA-2D24-2A6E7FB491C3}" dt="2022-07-04T01:31:46.515" v="196" actId="20577"/>
          <ac:spMkLst>
            <pc:docMk/>
            <pc:sldMk cId="1455282215" sldId="303"/>
            <ac:spMk id="19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1:49.724" v="198" actId="20577"/>
          <ac:spMkLst>
            <pc:docMk/>
            <pc:sldMk cId="1455282215" sldId="303"/>
            <ac:spMk id="193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2:39.725" v="213" actId="20577"/>
        <pc:sldMkLst>
          <pc:docMk/>
          <pc:sldMk cId="4239780297" sldId="304"/>
        </pc:sldMkLst>
        <pc:spChg chg="mod">
          <ac:chgData name="ph.guitarplayer@gmail.com" userId="S::urn:spo:guest#ph.guitarplayer@gmail.com::" providerId="AD" clId="Web-{0F000447-10A1-22DA-2D24-2A6E7FB491C3}" dt="2022-07-04T01:32:39.725" v="213" actId="20577"/>
          <ac:spMkLst>
            <pc:docMk/>
            <pc:sldMk cId="4239780297" sldId="304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2:35.865" v="211" actId="20577"/>
          <ac:spMkLst>
            <pc:docMk/>
            <pc:sldMk cId="4239780297" sldId="304"/>
            <ac:spMk id="84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4:10.430" v="219" actId="20577"/>
        <pc:sldMkLst>
          <pc:docMk/>
          <pc:sldMk cId="1346106415" sldId="305"/>
        </pc:sldMkLst>
        <pc:spChg chg="mod">
          <ac:chgData name="ph.guitarplayer@gmail.com" userId="S::urn:spo:guest#ph.guitarplayer@gmail.com::" providerId="AD" clId="Web-{0F000447-10A1-22DA-2D24-2A6E7FB491C3}" dt="2022-07-04T01:34:10.430" v="219" actId="20577"/>
          <ac:spMkLst>
            <pc:docMk/>
            <pc:sldMk cId="1346106415" sldId="305"/>
            <ac:spMk id="19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2:31.193" v="209" actId="20577"/>
          <ac:spMkLst>
            <pc:docMk/>
            <pc:sldMk cId="1346106415" sldId="305"/>
            <ac:spMk id="193" creationId="{00000000-0000-0000-0000-000000000000}"/>
          </ac:spMkLst>
        </pc:spChg>
      </pc:sldChg>
    </pc:docChg>
  </pc:docChgLst>
  <pc:docChgLst>
    <pc:chgData name="ph.guitarplayer@gmail.com" userId="S::urn:spo:guest#ph.guitarplayer@gmail.com::" providerId="AD" clId="Web-{4BD11D4D-2745-98D4-7950-713A1166030F}"/>
    <pc:docChg chg="addSld modSld">
      <pc:chgData name="ph.guitarplayer@gmail.com" userId="S::urn:spo:guest#ph.guitarplayer@gmail.com::" providerId="AD" clId="Web-{4BD11D4D-2745-98D4-7950-713A1166030F}" dt="2022-07-04T02:13:27.723" v="6" actId="20577"/>
      <pc:docMkLst>
        <pc:docMk/>
      </pc:docMkLst>
      <pc:sldChg chg="modSp add replId">
        <pc:chgData name="ph.guitarplayer@gmail.com" userId="S::urn:spo:guest#ph.guitarplayer@gmail.com::" providerId="AD" clId="Web-{4BD11D4D-2745-98D4-7950-713A1166030F}" dt="2022-07-04T02:13:27.723" v="6" actId="20577"/>
        <pc:sldMkLst>
          <pc:docMk/>
          <pc:sldMk cId="3874451474" sldId="317"/>
        </pc:sldMkLst>
        <pc:spChg chg="mod">
          <ac:chgData name="ph.guitarplayer@gmail.com" userId="S::urn:spo:guest#ph.guitarplayer@gmail.com::" providerId="AD" clId="Web-{4BD11D4D-2745-98D4-7950-713A1166030F}" dt="2022-07-04T02:13:27.723" v="6" actId="20577"/>
          <ac:spMkLst>
            <pc:docMk/>
            <pc:sldMk cId="3874451474" sldId="317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4BD11D4D-2745-98D4-7950-713A1166030F}" dt="2022-07-04T02:13:24.442" v="5" actId="20577"/>
          <ac:spMkLst>
            <pc:docMk/>
            <pc:sldMk cId="3874451474" sldId="317"/>
            <ac:spMk id="8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616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892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828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633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463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215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400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423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918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49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c1b3f3a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26c1b3f3a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573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761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Fundamentos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do TypeScript</a:t>
            </a:r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565525" y="287107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porque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usar TypeScript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113" name="Google Shape;113;g109ffa863cd_0_328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/>
              <a:t>O TypeScript </a:t>
            </a:r>
            <a:r>
              <a:rPr lang="en-US" sz="2400" dirty="0" err="1"/>
              <a:t>nos</a:t>
            </a:r>
            <a:r>
              <a:rPr lang="en-US" sz="2400" dirty="0"/>
              <a:t> </a:t>
            </a:r>
            <a:r>
              <a:rPr lang="en-US" sz="2400" dirty="0" err="1"/>
              <a:t>traz</a:t>
            </a:r>
            <a:r>
              <a:rPr lang="en-US" sz="2400" dirty="0"/>
              <a:t> </a:t>
            </a:r>
            <a:r>
              <a:rPr lang="en-US" sz="2400" dirty="0" err="1"/>
              <a:t>diversos</a:t>
            </a:r>
            <a:r>
              <a:rPr lang="en-US" sz="2400" dirty="0"/>
              <a:t> </a:t>
            </a:r>
            <a:r>
              <a:rPr lang="en-US" sz="2400" dirty="0" err="1"/>
              <a:t>beneficios</a:t>
            </a:r>
            <a:r>
              <a:rPr lang="en-US" sz="2400" dirty="0"/>
              <a:t>, mas </a:t>
            </a:r>
            <a:r>
              <a:rPr lang="en-US" sz="2400" dirty="0" err="1"/>
              <a:t>podemos</a:t>
            </a:r>
            <a:r>
              <a:rPr lang="en-US" sz="2400" dirty="0"/>
              <a:t> </a:t>
            </a:r>
            <a:r>
              <a:rPr lang="en-US" sz="2400" dirty="0" err="1"/>
              <a:t>destacar</a:t>
            </a:r>
            <a:r>
              <a:rPr lang="en-US" sz="2400" dirty="0"/>
              <a:t> o </a:t>
            </a:r>
            <a:r>
              <a:rPr lang="en-US" sz="2400" dirty="0" err="1"/>
              <a:t>potencial</a:t>
            </a:r>
            <a:r>
              <a:rPr lang="en-US" sz="2400" dirty="0"/>
              <a:t> de </a:t>
            </a:r>
            <a:r>
              <a:rPr lang="en-US" sz="2400" dirty="0" err="1"/>
              <a:t>detecção</a:t>
            </a:r>
            <a:r>
              <a:rPr lang="en-US" sz="2400" dirty="0"/>
              <a:t> de </a:t>
            </a:r>
            <a:r>
              <a:rPr lang="en-US" sz="2400" dirty="0" err="1"/>
              <a:t>erros</a:t>
            </a:r>
            <a:r>
              <a:rPr lang="en-US" sz="2400" dirty="0"/>
              <a:t> </a:t>
            </a:r>
            <a:r>
              <a:rPr lang="en-US" sz="2400" dirty="0" err="1"/>
              <a:t>durante</a:t>
            </a:r>
            <a:r>
              <a:rPr lang="en-US" sz="2400" dirty="0"/>
              <a:t> o </a:t>
            </a:r>
            <a:r>
              <a:rPr lang="en-US" sz="2400" dirty="0" err="1"/>
              <a:t>desenvolvimento</a:t>
            </a:r>
            <a:r>
              <a:rPr lang="en-US" sz="2400" dirty="0"/>
              <a:t> de </a:t>
            </a:r>
            <a:r>
              <a:rPr lang="en-US" sz="2400" dirty="0" err="1"/>
              <a:t>projetos</a:t>
            </a:r>
            <a:r>
              <a:rPr lang="en-US" sz="2400" dirty="0"/>
              <a:t> e a </a:t>
            </a:r>
            <a:r>
              <a:rPr lang="en-US" sz="2400" dirty="0" err="1"/>
              <a:t>possibilidade</a:t>
            </a:r>
            <a:r>
              <a:rPr lang="en-US" sz="2400" dirty="0"/>
              <a:t> de </a:t>
            </a:r>
            <a:r>
              <a:rPr lang="en-US" sz="2400" dirty="0" err="1"/>
              <a:t>incluir</a:t>
            </a:r>
            <a:r>
              <a:rPr lang="en-US" sz="2400" dirty="0"/>
              <a:t> a </a:t>
            </a:r>
            <a:r>
              <a:rPr lang="en-US" sz="2400" dirty="0" err="1"/>
              <a:t>inteligência</a:t>
            </a:r>
            <a:r>
              <a:rPr lang="en-US" sz="2400" dirty="0"/>
              <a:t> da IDE  que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sendo</a:t>
            </a:r>
            <a:r>
              <a:rPr lang="en-US" sz="2400" dirty="0"/>
              <a:t> </a:t>
            </a:r>
            <a:r>
              <a:rPr lang="en-US" sz="2400" dirty="0" err="1"/>
              <a:t>usada</a:t>
            </a:r>
            <a:r>
              <a:rPr lang="en-US" sz="2400" dirty="0"/>
              <a:t>.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reflete</a:t>
            </a:r>
            <a:r>
              <a:rPr lang="en-US" sz="2400" dirty="0"/>
              <a:t> num </a:t>
            </a:r>
            <a:r>
              <a:rPr lang="en-US" sz="2400" dirty="0" err="1"/>
              <a:t>ambiente</a:t>
            </a:r>
            <a:r>
              <a:rPr lang="en-US" sz="2400" dirty="0"/>
              <a:t> </a:t>
            </a:r>
            <a:r>
              <a:rPr lang="en-US" sz="2400" dirty="0" err="1"/>
              <a:t>muito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ágil</a:t>
            </a:r>
            <a:r>
              <a:rPr lang="en-US" sz="2400" dirty="0"/>
              <a:t> e </a:t>
            </a:r>
            <a:r>
              <a:rPr lang="en-US" sz="2400" dirty="0" err="1"/>
              <a:t>seguro</a:t>
            </a:r>
            <a:r>
              <a:rPr lang="en-US" sz="2400" dirty="0"/>
              <a:t> </a:t>
            </a:r>
            <a:r>
              <a:rPr lang="en-US" sz="2400" dirty="0" err="1"/>
              <a:t>enquanto</a:t>
            </a:r>
            <a:r>
              <a:rPr lang="en-US" sz="2400" dirty="0"/>
              <a:t> o </a:t>
            </a:r>
            <a:r>
              <a:rPr lang="en-US" sz="2400" dirty="0" err="1"/>
              <a:t>código</a:t>
            </a:r>
            <a:r>
              <a:rPr lang="en-US" sz="2400" dirty="0"/>
              <a:t>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sendo</a:t>
            </a:r>
            <a:r>
              <a:rPr lang="en-US" sz="2400" dirty="0"/>
              <a:t> </a:t>
            </a:r>
            <a:r>
              <a:rPr lang="en-US" sz="2400" dirty="0" err="1"/>
              <a:t>digitado</a:t>
            </a:r>
            <a:r>
              <a:rPr lang="en-US" sz="2400" dirty="0"/>
              <a:t> </a:t>
            </a:r>
            <a:r>
              <a:rPr lang="en-US" sz="2400" dirty="0" err="1"/>
              <a:t>pelo</a:t>
            </a:r>
            <a:r>
              <a:rPr lang="en-US" sz="2400" dirty="0"/>
              <a:t> </a:t>
            </a:r>
            <a:r>
              <a:rPr lang="en-US" sz="2400" dirty="0" err="1"/>
              <a:t>usuário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7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porque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usar TypeScript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113" name="Google Shape;113;g109ffa863cd_0_328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/>
              <a:t>E </a:t>
            </a:r>
            <a:r>
              <a:rPr lang="en-US" sz="2400" dirty="0" err="1"/>
              <a:t>além</a:t>
            </a:r>
            <a:r>
              <a:rPr lang="en-US" sz="2400" dirty="0"/>
              <a:t> de ser </a:t>
            </a:r>
            <a:r>
              <a:rPr lang="en-US" sz="2400" dirty="0" err="1"/>
              <a:t>uma</a:t>
            </a:r>
            <a:r>
              <a:rPr lang="en-US" sz="2400" dirty="0"/>
              <a:t> </a:t>
            </a:r>
            <a:r>
              <a:rPr lang="en-US" sz="2400" dirty="0" err="1"/>
              <a:t>linguagem</a:t>
            </a:r>
            <a:r>
              <a:rPr lang="en-US" sz="2400" dirty="0"/>
              <a:t> fortemente </a:t>
            </a:r>
            <a:r>
              <a:rPr lang="en-US" sz="2400" dirty="0" err="1"/>
              <a:t>tipada</a:t>
            </a:r>
            <a:r>
              <a:rPr lang="en-US" sz="2400" dirty="0"/>
              <a:t>,  </a:t>
            </a:r>
            <a:r>
              <a:rPr lang="en-US" sz="2400" dirty="0" err="1"/>
              <a:t>trazendo</a:t>
            </a:r>
            <a:r>
              <a:rPr lang="en-US" sz="2400" dirty="0"/>
              <a:t> </a:t>
            </a:r>
            <a:r>
              <a:rPr lang="en-US" sz="2400" dirty="0" err="1"/>
              <a:t>varios</a:t>
            </a:r>
            <a:r>
              <a:rPr lang="en-US" sz="2400" dirty="0"/>
              <a:t> </a:t>
            </a:r>
            <a:r>
              <a:rPr lang="en-US" sz="2400" dirty="0" err="1"/>
              <a:t>conceitos</a:t>
            </a:r>
            <a:r>
              <a:rPr lang="en-US" sz="2400" dirty="0"/>
              <a:t> de </a:t>
            </a:r>
            <a:r>
              <a:rPr lang="en-US" sz="2400" dirty="0" err="1"/>
              <a:t>orientação</a:t>
            </a:r>
            <a:r>
              <a:rPr lang="en-US" sz="2400" dirty="0"/>
              <a:t> a </a:t>
            </a:r>
            <a:r>
              <a:rPr lang="en-US" sz="2400" dirty="0" err="1"/>
              <a:t>objetos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: classes, </a:t>
            </a:r>
            <a:r>
              <a:rPr lang="en-US" sz="2400" dirty="0" err="1"/>
              <a:t>heranças</a:t>
            </a:r>
            <a:r>
              <a:rPr lang="en-US" sz="2400" dirty="0"/>
              <a:t>, </a:t>
            </a:r>
            <a:r>
              <a:rPr lang="en-US" sz="2400" dirty="0" err="1"/>
              <a:t>emcapsulamento</a:t>
            </a:r>
            <a:r>
              <a:rPr lang="en-US" sz="2400" dirty="0"/>
              <a:t>, interfaces...</a:t>
            </a:r>
          </a:p>
        </p:txBody>
      </p:sp>
    </p:spTree>
    <p:extLst>
      <p:ext uri="{BB962C8B-B14F-4D97-AF65-F5344CB8AC3E}">
        <p14:creationId xmlns:p14="http://schemas.microsoft.com/office/powerpoint/2010/main" val="180486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lang="pt-BR" sz="2800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TypeScript</a:t>
            </a:r>
            <a:endParaRPr lang="pt-BR" strike="sngStrike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O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porque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usar TypeScript</a:t>
            </a: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81;p17">
            <a:extLst>
              <a:ext uri="{FF2B5EF4-FFF2-40B4-BE49-F238E27FC236}">
                <a16:creationId xmlns:a16="http://schemas.microsoft.com/office/drawing/2014/main" id="{9CDA146D-4A72-59A8-D45D-B466332AF426}"/>
              </a:ext>
            </a:extLst>
          </p:cNvPr>
          <p:cNvSpPr txBox="1"/>
          <p:nvPr/>
        </p:nvSpPr>
        <p:spPr>
          <a:xfrm>
            <a:off x="671985" y="3708666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Google Shape;82;p17">
            <a:extLst>
              <a:ext uri="{FF2B5EF4-FFF2-40B4-BE49-F238E27FC236}">
                <a16:creationId xmlns:a16="http://schemas.microsoft.com/office/drawing/2014/main" id="{5576146A-48EC-BE3A-188A-21886C037B58}"/>
              </a:ext>
            </a:extLst>
          </p:cNvPr>
          <p:cNvSpPr/>
          <p:nvPr/>
        </p:nvSpPr>
        <p:spPr>
          <a:xfrm>
            <a:off x="2256181" y="3765823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Conceitos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básicos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TS</a:t>
            </a:r>
          </a:p>
        </p:txBody>
      </p:sp>
    </p:spTree>
    <p:extLst>
      <p:ext uri="{BB962C8B-B14F-4D97-AF65-F5344CB8AC3E}">
        <p14:creationId xmlns:p14="http://schemas.microsoft.com/office/powerpoint/2010/main" val="3717793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Conceitos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básicos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sobre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TS</a:t>
            </a:r>
            <a:endParaRPr lang="pt-BR" dirty="0"/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71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Tipagem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estática</a:t>
            </a: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8A06AE51-9BED-95AF-DFA1-E06D72759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283" y="1917346"/>
            <a:ext cx="4324102" cy="216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2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Inferência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tipos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BAAB7B26-221B-1A6D-0C83-3800EAFA4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706" y="1850547"/>
            <a:ext cx="4324102" cy="21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2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Interfaces</a:t>
            </a: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3" descr="Texto, chat ou mensagem de texto&#10;&#10;Descrição gerada automaticamente">
            <a:extLst>
              <a:ext uri="{FF2B5EF4-FFF2-40B4-BE49-F238E27FC236}">
                <a16:creationId xmlns:a16="http://schemas.microsoft.com/office/drawing/2014/main" id="{73C83E1F-3B65-3E0D-5D68-182DE08AA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121" y="1345475"/>
            <a:ext cx="3960420" cy="306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20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Types</a:t>
            </a: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3" descr="Texto&#10;&#10;Descrição gerada automaticamente">
            <a:extLst>
              <a:ext uri="{FF2B5EF4-FFF2-40B4-BE49-F238E27FC236}">
                <a16:creationId xmlns:a16="http://schemas.microsoft.com/office/drawing/2014/main" id="{9D797778-D691-74A1-575B-BEE7C940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160" y="1484155"/>
            <a:ext cx="3492829" cy="28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79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enum</a:t>
            </a: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76E4F730-338C-745B-58FA-690E28964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705" y="1480890"/>
            <a:ext cx="4502232" cy="313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99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lang="pt-BR" sz="2800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TypeScript</a:t>
            </a:r>
            <a:endParaRPr lang="pt-BR" strike="sngStrike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O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porque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usar TypeScript</a:t>
            </a: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81;p17">
            <a:extLst>
              <a:ext uri="{FF2B5EF4-FFF2-40B4-BE49-F238E27FC236}">
                <a16:creationId xmlns:a16="http://schemas.microsoft.com/office/drawing/2014/main" id="{9CDA146D-4A72-59A8-D45D-B466332AF426}"/>
              </a:ext>
            </a:extLst>
          </p:cNvPr>
          <p:cNvSpPr txBox="1"/>
          <p:nvPr/>
        </p:nvSpPr>
        <p:spPr>
          <a:xfrm>
            <a:off x="671985" y="3708666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-US" sz="2800" i="0" u="none" strike="sng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Google Shape;82;p17">
            <a:extLst>
              <a:ext uri="{FF2B5EF4-FFF2-40B4-BE49-F238E27FC236}">
                <a16:creationId xmlns:a16="http://schemas.microsoft.com/office/drawing/2014/main" id="{5576146A-48EC-BE3A-188A-21886C037B58}"/>
              </a:ext>
            </a:extLst>
          </p:cNvPr>
          <p:cNvSpPr/>
          <p:nvPr/>
        </p:nvSpPr>
        <p:spPr>
          <a:xfrm>
            <a:off x="2256181" y="3765823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Conceitos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básicos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TS</a:t>
            </a:r>
          </a:p>
        </p:txBody>
      </p:sp>
    </p:spTree>
    <p:extLst>
      <p:ext uri="{BB962C8B-B14F-4D97-AF65-F5344CB8AC3E}">
        <p14:creationId xmlns:p14="http://schemas.microsoft.com/office/powerpoint/2010/main" val="132418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o que é o TypeScript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porque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usar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projeto</a:t>
            </a:r>
            <a:endParaRPr lang="pt-BR" dirty="0" err="1"/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dirty="0">
                <a:ea typeface="Calibri"/>
                <a:sym typeface="Calibri"/>
                <a:hlinkClick r:id="rId3"/>
              </a:rPr>
              <a:t>https://www</a:t>
            </a:r>
            <a:r>
              <a:rPr lang="en-US" sz="2000" dirty="0">
                <a:ea typeface="Calibri"/>
                <a:hlinkClick r:id="rId3"/>
              </a:rPr>
              <a:t>.typescriptlang.org/</a:t>
            </a:r>
          </a:p>
        </p:txBody>
      </p:sp>
      <p:sp>
        <p:nvSpPr>
          <p:cNvPr id="292" name="Google Shape;292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6c1b3f3ae_0_166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Contem comigo.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6c1b3f3ae_0_166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Google Shape;300;g126c1b3f3ae_0_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26c1b3f3ae_0_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6c1b3f3ae_0_1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Editor de código (Visual Studio Code)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TypeScript</a:t>
            </a:r>
            <a:endParaRPr lang="pt-BR" dirty="0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porque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usar TypeScript</a:t>
            </a: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81;p17">
            <a:extLst>
              <a:ext uri="{FF2B5EF4-FFF2-40B4-BE49-F238E27FC236}">
                <a16:creationId xmlns:a16="http://schemas.microsoft.com/office/drawing/2014/main" id="{9CDA146D-4A72-59A8-D45D-B466332AF426}"/>
              </a:ext>
            </a:extLst>
          </p:cNvPr>
          <p:cNvSpPr txBox="1"/>
          <p:nvPr/>
        </p:nvSpPr>
        <p:spPr>
          <a:xfrm>
            <a:off x="671985" y="3708666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Google Shape;82;p17">
            <a:extLst>
              <a:ext uri="{FF2B5EF4-FFF2-40B4-BE49-F238E27FC236}">
                <a16:creationId xmlns:a16="http://schemas.microsoft.com/office/drawing/2014/main" id="{5576146A-48EC-BE3A-188A-21886C037B58}"/>
              </a:ext>
            </a:extLst>
          </p:cNvPr>
          <p:cNvSpPr/>
          <p:nvPr/>
        </p:nvSpPr>
        <p:spPr>
          <a:xfrm>
            <a:off x="2256181" y="3765823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Conceitos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básicos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565525" y="1785563"/>
            <a:ext cx="7863558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é o TypeScript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O que é o TypeScript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113" name="Google Shape;113;g109ffa863cd_0_328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/>
              <a:t>TypeScript é um superset de JavaScript,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seja</a:t>
            </a:r>
            <a:r>
              <a:rPr lang="en-US" sz="2400" dirty="0"/>
              <a:t>, um conjunto de ferramentas e </a:t>
            </a:r>
            <a:r>
              <a:rPr lang="en-US" sz="2400" dirty="0" err="1"/>
              <a:t>formas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eficientes</a:t>
            </a:r>
            <a:r>
              <a:rPr lang="en-US" sz="2400" dirty="0"/>
              <a:t> de </a:t>
            </a:r>
            <a:r>
              <a:rPr lang="en-US" sz="2400" dirty="0" err="1"/>
              <a:t>escrever</a:t>
            </a:r>
            <a:r>
              <a:rPr lang="en-US" sz="2400" dirty="0"/>
              <a:t> </a:t>
            </a:r>
            <a:r>
              <a:rPr lang="en-US" sz="2400" dirty="0" err="1"/>
              <a:t>código</a:t>
            </a:r>
            <a:r>
              <a:rPr lang="en-US" sz="2400" dirty="0"/>
              <a:t> JavaScript, </a:t>
            </a:r>
            <a:r>
              <a:rPr lang="en-US" sz="2400" dirty="0" err="1"/>
              <a:t>adicionando</a:t>
            </a:r>
            <a:r>
              <a:rPr lang="en-US" sz="2400" dirty="0"/>
              <a:t> </a:t>
            </a:r>
            <a:r>
              <a:rPr lang="en-US" sz="2400" dirty="0" err="1"/>
              <a:t>recursos</a:t>
            </a:r>
            <a:r>
              <a:rPr lang="en-US" sz="2400" dirty="0"/>
              <a:t> que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estão</a:t>
            </a:r>
            <a:r>
              <a:rPr lang="en-US" sz="2400" dirty="0"/>
              <a:t> </a:t>
            </a:r>
            <a:r>
              <a:rPr lang="en-US" sz="2400" dirty="0" err="1"/>
              <a:t>presentes</a:t>
            </a:r>
            <a:r>
              <a:rPr lang="en-US" sz="2400" dirty="0"/>
              <a:t> de </a:t>
            </a:r>
            <a:r>
              <a:rPr lang="en-US" sz="2400" dirty="0" err="1"/>
              <a:t>maneira</a:t>
            </a:r>
            <a:r>
              <a:rPr lang="en-US" sz="2400" dirty="0"/>
              <a:t> </a:t>
            </a:r>
            <a:r>
              <a:rPr lang="en-US" sz="2400" dirty="0" err="1"/>
              <a:t>nativa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linguagem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50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O que é o TypeScript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113" name="Google Shape;113;g109ffa863cd_0_328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/>
              <a:t>O TypeScript </a:t>
            </a:r>
            <a:r>
              <a:rPr lang="en-US" sz="2400" dirty="0" err="1"/>
              <a:t>começou</a:t>
            </a:r>
            <a:r>
              <a:rPr lang="en-US" sz="2400" dirty="0"/>
              <a:t> a ser </a:t>
            </a:r>
            <a:r>
              <a:rPr lang="en-US" sz="2400" dirty="0" err="1"/>
              <a:t>desenvolvido</a:t>
            </a:r>
            <a:r>
              <a:rPr lang="en-US" sz="2400" dirty="0"/>
              <a:t> pela Microsoft </a:t>
            </a:r>
            <a:r>
              <a:rPr lang="en-US" sz="2400" dirty="0" err="1"/>
              <a:t>em</a:t>
            </a:r>
            <a:r>
              <a:rPr lang="en-US" sz="2400" dirty="0"/>
              <a:t> 2012, com o </a:t>
            </a:r>
            <a:r>
              <a:rPr lang="en-US" sz="2400" dirty="0" err="1"/>
              <a:t>objetivo</a:t>
            </a:r>
            <a:r>
              <a:rPr lang="en-US" sz="2400" dirty="0"/>
              <a:t> de </a:t>
            </a:r>
            <a:r>
              <a:rPr lang="en-US" sz="2400" dirty="0" err="1"/>
              <a:t>adicionar</a:t>
            </a:r>
            <a:r>
              <a:rPr lang="en-US" sz="2400" dirty="0"/>
              <a:t> </a:t>
            </a:r>
            <a:r>
              <a:rPr lang="en-US" sz="2400" dirty="0" err="1"/>
              <a:t>recursos</a:t>
            </a:r>
            <a:r>
              <a:rPr lang="en-US" sz="2400" dirty="0"/>
              <a:t> e ferramentas que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estão</a:t>
            </a:r>
            <a:r>
              <a:rPr lang="en-US" sz="2400" dirty="0"/>
              <a:t> </a:t>
            </a:r>
            <a:r>
              <a:rPr lang="en-US" sz="2400" dirty="0" err="1"/>
              <a:t>presentes</a:t>
            </a:r>
            <a:r>
              <a:rPr lang="en-US" sz="2400" dirty="0"/>
              <a:t> </a:t>
            </a:r>
            <a:r>
              <a:rPr lang="en-US" sz="2400" dirty="0" err="1"/>
              <a:t>nativamente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linguagem</a:t>
            </a:r>
            <a:r>
              <a:rPr lang="en-US" sz="2400" dirty="0"/>
              <a:t> (</a:t>
            </a:r>
            <a:r>
              <a:rPr lang="en-US" sz="2400" dirty="0" err="1"/>
              <a:t>ou</a:t>
            </a:r>
            <a:r>
              <a:rPr lang="en-US" sz="2400" dirty="0"/>
              <a:t> que </a:t>
            </a:r>
            <a:r>
              <a:rPr lang="en-US" sz="2400" dirty="0" err="1"/>
              <a:t>seriam</a:t>
            </a:r>
            <a:r>
              <a:rPr lang="en-US" sz="2400" dirty="0"/>
              <a:t> </a:t>
            </a:r>
            <a:r>
              <a:rPr lang="en-US" sz="2400" dirty="0" err="1"/>
              <a:t>muito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complexos</a:t>
            </a:r>
            <a:r>
              <a:rPr lang="en-US" sz="2400" dirty="0"/>
              <a:t> de </a:t>
            </a:r>
            <a:r>
              <a:rPr lang="en-US" sz="2400" dirty="0" err="1"/>
              <a:t>serem</a:t>
            </a:r>
            <a:r>
              <a:rPr lang="en-US" sz="2400" dirty="0"/>
              <a:t> </a:t>
            </a:r>
            <a:r>
              <a:rPr lang="en-US" sz="2400" dirty="0" err="1"/>
              <a:t>implementados</a:t>
            </a:r>
            <a:r>
              <a:rPr lang="en-US" sz="2400" dirty="0"/>
              <a:t>),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tipagem</a:t>
            </a:r>
            <a:r>
              <a:rPr lang="en-US" sz="2400" dirty="0"/>
              <a:t> </a:t>
            </a:r>
            <a:r>
              <a:rPr lang="en-US" sz="2400" dirty="0" err="1"/>
              <a:t>estática</a:t>
            </a:r>
            <a:r>
              <a:rPr lang="en-US" sz="2400" dirty="0"/>
              <a:t> (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seja</a:t>
            </a:r>
            <a:r>
              <a:rPr lang="en-US" sz="2400" dirty="0"/>
              <a:t>,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tipos</a:t>
            </a:r>
            <a:r>
              <a:rPr lang="en-US" sz="2400" dirty="0"/>
              <a:t> das </a:t>
            </a:r>
            <a:r>
              <a:rPr lang="en-US" sz="2400" dirty="0" err="1"/>
              <a:t>variáveis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definidos</a:t>
            </a:r>
            <a:r>
              <a:rPr lang="en-US" sz="2400" dirty="0"/>
              <a:t> </a:t>
            </a:r>
            <a:r>
              <a:rPr lang="en-US" sz="2400" dirty="0" err="1"/>
              <a:t>explicitamente</a:t>
            </a:r>
            <a:r>
              <a:rPr lang="en-US" sz="2400" dirty="0"/>
              <a:t> no </a:t>
            </a:r>
            <a:r>
              <a:rPr lang="en-US" sz="2400" dirty="0" err="1"/>
              <a:t>código</a:t>
            </a:r>
            <a:r>
              <a:rPr lang="en-US" sz="2400" dirty="0"/>
              <a:t>) e </a:t>
            </a:r>
            <a:r>
              <a:rPr lang="en-US" sz="2400" dirty="0" err="1"/>
              <a:t>orientação</a:t>
            </a:r>
            <a:r>
              <a:rPr lang="en-US" sz="2400" dirty="0"/>
              <a:t> a </a:t>
            </a:r>
            <a:r>
              <a:rPr lang="en-US" sz="2400" dirty="0" err="1"/>
              <a:t>objetos</a:t>
            </a:r>
            <a:r>
              <a:rPr lang="en-US" sz="2400" dirty="0"/>
              <a:t>.</a:t>
            </a:r>
            <a:endParaRPr lang="pt-BR" dirty="0"/>
          </a:p>
          <a:p>
            <a:pPr algn="just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56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lang="pt-BR" sz="2800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TypeScript</a:t>
            </a:r>
            <a:endParaRPr lang="pt-BR" strike="sngStrike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b="1" i="0" u="non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O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porque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usar TypeScript</a:t>
            </a: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81;p17">
            <a:extLst>
              <a:ext uri="{FF2B5EF4-FFF2-40B4-BE49-F238E27FC236}">
                <a16:creationId xmlns:a16="http://schemas.microsoft.com/office/drawing/2014/main" id="{9CDA146D-4A72-59A8-D45D-B466332AF426}"/>
              </a:ext>
            </a:extLst>
          </p:cNvPr>
          <p:cNvSpPr txBox="1"/>
          <p:nvPr/>
        </p:nvSpPr>
        <p:spPr>
          <a:xfrm>
            <a:off x="671985" y="3708666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Google Shape;82;p17">
            <a:extLst>
              <a:ext uri="{FF2B5EF4-FFF2-40B4-BE49-F238E27FC236}">
                <a16:creationId xmlns:a16="http://schemas.microsoft.com/office/drawing/2014/main" id="{5576146A-48EC-BE3A-188A-21886C037B58}"/>
              </a:ext>
            </a:extLst>
          </p:cNvPr>
          <p:cNvSpPr/>
          <p:nvPr/>
        </p:nvSpPr>
        <p:spPr>
          <a:xfrm>
            <a:off x="2256181" y="3765823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Conceitos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básicos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TS</a:t>
            </a:r>
          </a:p>
        </p:txBody>
      </p:sp>
    </p:spTree>
    <p:extLst>
      <p:ext uri="{BB962C8B-B14F-4D97-AF65-F5344CB8AC3E}">
        <p14:creationId xmlns:p14="http://schemas.microsoft.com/office/powerpoint/2010/main" val="423821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porque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usar TypeScript</a:t>
            </a:r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E1B595-9956-4F90-B242-32FFA5829D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511D3-8156-454B-AA6C-D40B6F5842B6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573E6DB-E172-41AD-AD7A-6B021091AF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21</Slides>
  <Notes>21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453</cp:revision>
  <dcterms:modified xsi:type="dcterms:W3CDTF">2022-07-04T02:45:17Z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