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1" r:id="rId9"/>
    <p:sldId id="262" r:id="rId10"/>
    <p:sldId id="292" r:id="rId11"/>
    <p:sldId id="266" r:id="rId12"/>
    <p:sldId id="293" r:id="rId13"/>
    <p:sldId id="272" r:id="rId14"/>
    <p:sldId id="294" r:id="rId15"/>
    <p:sldId id="282" r:id="rId16"/>
    <p:sldId id="283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46NgaTmEJkCtqGwVLAdU9QSJS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D3D96-2BB3-F624-A864-E6BA175DF8E1}" v="245" dt="2022-05-24T02:13:34.923"/>
    <p1510:client id="{BADF32BF-A9A9-B54B-1CE7-1C6F2452C79D}" v="231" dt="2022-07-04T01:09:26.038"/>
    <p1510:client id="{F2AA22D8-B8B6-CB78-58DB-B56FF499148C}" v="8" dt="2022-05-26T14:21:41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8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43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.guitarplayer@gmail.com" userId="S::urn:spo:guest#ph.guitarplayer@gmail.com::" providerId="AD" clId="Web-{BADF32BF-A9A9-B54B-1CE7-1C6F2452C79D}"/>
    <pc:docChg chg="addSld delSld modSld sldOrd">
      <pc:chgData name="ph.guitarplayer@gmail.com" userId="S::urn:spo:guest#ph.guitarplayer@gmail.com::" providerId="AD" clId="Web-{BADF32BF-A9A9-B54B-1CE7-1C6F2452C79D}" dt="2022-07-04T01:09:26.038" v="222"/>
      <pc:docMkLst>
        <pc:docMk/>
      </pc:docMkLst>
      <pc:sldChg chg="modSp">
        <pc:chgData name="ph.guitarplayer@gmail.com" userId="S::urn:spo:guest#ph.guitarplayer@gmail.com::" providerId="AD" clId="Web-{BADF32BF-A9A9-B54B-1CE7-1C6F2452C79D}" dt="2022-07-04T00:59:05.221" v="22" actId="20577"/>
        <pc:sldMkLst>
          <pc:docMk/>
          <pc:sldMk cId="0" sldId="256"/>
        </pc:sldMkLst>
        <pc:spChg chg="mod">
          <ac:chgData name="ph.guitarplayer@gmail.com" userId="S::urn:spo:guest#ph.guitarplayer@gmail.com::" providerId="AD" clId="Web-{BADF32BF-A9A9-B54B-1CE7-1C6F2452C79D}" dt="2022-07-04T00:59:05.221" v="22" actId="20577"/>
          <ac:spMkLst>
            <pc:docMk/>
            <pc:sldMk cId="0" sldId="256"/>
            <ac:spMk id="57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BADF32BF-A9A9-B54B-1CE7-1C6F2452C79D}" dt="2022-07-04T01:09:04.115" v="221" actId="20577"/>
        <pc:sldMkLst>
          <pc:docMk/>
          <pc:sldMk cId="0" sldId="257"/>
        </pc:sldMkLst>
        <pc:spChg chg="mod">
          <ac:chgData name="ph.guitarplayer@gmail.com" userId="S::urn:spo:guest#ph.guitarplayer@gmail.com::" providerId="AD" clId="Web-{BADF32BF-A9A9-B54B-1CE7-1C6F2452C79D}" dt="2022-07-04T01:09:04.115" v="221" actId="20577"/>
          <ac:spMkLst>
            <pc:docMk/>
            <pc:sldMk cId="0" sldId="257"/>
            <ac:spMk id="6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BADF32BF-A9A9-B54B-1CE7-1C6F2452C79D}" dt="2022-07-04T01:02:20.576" v="120" actId="20577"/>
        <pc:sldMkLst>
          <pc:docMk/>
          <pc:sldMk cId="0" sldId="259"/>
        </pc:sldMkLst>
        <pc:spChg chg="mod">
          <ac:chgData name="ph.guitarplayer@gmail.com" userId="S::urn:spo:guest#ph.guitarplayer@gmail.com::" providerId="AD" clId="Web-{BADF32BF-A9A9-B54B-1CE7-1C6F2452C79D}" dt="2022-07-04T01:00:02.552" v="61" actId="20577"/>
          <ac:spMkLst>
            <pc:docMk/>
            <pc:sldMk cId="0" sldId="259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1:23.120" v="73" actId="20577"/>
          <ac:spMkLst>
            <pc:docMk/>
            <pc:sldMk cId="0" sldId="259"/>
            <ac:spMk id="82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2:20.576" v="120" actId="20577"/>
          <ac:spMkLst>
            <pc:docMk/>
            <pc:sldMk cId="0" sldId="259"/>
            <ac:spMk id="8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BADF32BF-A9A9-B54B-1CE7-1C6F2452C79D}" dt="2022-07-04T01:02:35.874" v="132" actId="20577"/>
        <pc:sldMkLst>
          <pc:docMk/>
          <pc:sldMk cId="0" sldId="261"/>
        </pc:sldMkLst>
        <pc:spChg chg="mod">
          <ac:chgData name="ph.guitarplayer@gmail.com" userId="S::urn:spo:guest#ph.guitarplayer@gmail.com::" providerId="AD" clId="Web-{BADF32BF-A9A9-B54B-1CE7-1C6F2452C79D}" dt="2022-07-04T01:02:35.874" v="132" actId="20577"/>
          <ac:spMkLst>
            <pc:docMk/>
            <pc:sldMk cId="0" sldId="261"/>
            <ac:spMk id="10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BADF32BF-A9A9-B54B-1CE7-1C6F2452C79D}" dt="2022-07-04T01:04:59.867" v="169" actId="20577"/>
        <pc:sldMkLst>
          <pc:docMk/>
          <pc:sldMk cId="0" sldId="262"/>
        </pc:sldMkLst>
        <pc:spChg chg="mod">
          <ac:chgData name="ph.guitarplayer@gmail.com" userId="S::urn:spo:guest#ph.guitarplayer@gmail.com::" providerId="AD" clId="Web-{BADF32BF-A9A9-B54B-1CE7-1C6F2452C79D}" dt="2022-07-04T01:04:32.724" v="164" actId="20577"/>
          <ac:spMkLst>
            <pc:docMk/>
            <pc:sldMk cId="0" sldId="262"/>
            <ac:spMk id="111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4:59.867" v="169" actId="20577"/>
          <ac:spMkLst>
            <pc:docMk/>
            <pc:sldMk cId="0" sldId="262"/>
            <ac:spMk id="113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BADF32BF-A9A9-B54B-1CE7-1C6F2452C79D}" dt="2022-07-04T01:06:10.558" v="186" actId="20577"/>
        <pc:sldMkLst>
          <pc:docMk/>
          <pc:sldMk cId="0" sldId="266"/>
        </pc:sldMkLst>
        <pc:spChg chg="mod">
          <ac:chgData name="ph.guitarplayer@gmail.com" userId="S::urn:spo:guest#ph.guitarplayer@gmail.com::" providerId="AD" clId="Web-{BADF32BF-A9A9-B54B-1CE7-1C6F2452C79D}" dt="2022-07-04T01:06:10.558" v="186" actId="20577"/>
          <ac:spMkLst>
            <pc:docMk/>
            <pc:sldMk cId="0" sldId="266"/>
            <ac:spMk id="145" creationId="{00000000-0000-0000-0000-000000000000}"/>
          </ac:spMkLst>
        </pc:spChg>
      </pc:sldChg>
      <pc:sldChg chg="del">
        <pc:chgData name="ph.guitarplayer@gmail.com" userId="S::urn:spo:guest#ph.guitarplayer@gmail.com::" providerId="AD" clId="Web-{BADF32BF-A9A9-B54B-1CE7-1C6F2452C79D}" dt="2022-07-04T01:06:16.168" v="187"/>
        <pc:sldMkLst>
          <pc:docMk/>
          <pc:sldMk cId="0" sldId="267"/>
        </pc:sldMkLst>
      </pc:sldChg>
      <pc:sldChg chg="modSp">
        <pc:chgData name="ph.guitarplayer@gmail.com" userId="S::urn:spo:guest#ph.guitarplayer@gmail.com::" providerId="AD" clId="Web-{BADF32BF-A9A9-B54B-1CE7-1C6F2452C79D}" dt="2022-07-04T01:07:42.798" v="203" actId="20577"/>
        <pc:sldMkLst>
          <pc:docMk/>
          <pc:sldMk cId="0" sldId="272"/>
        </pc:sldMkLst>
        <pc:spChg chg="mod">
          <ac:chgData name="ph.guitarplayer@gmail.com" userId="S::urn:spo:guest#ph.guitarplayer@gmail.com::" providerId="AD" clId="Web-{BADF32BF-A9A9-B54B-1CE7-1C6F2452C79D}" dt="2022-07-04T01:07:42.798" v="203" actId="20577"/>
          <ac:spMkLst>
            <pc:docMk/>
            <pc:sldMk cId="0" sldId="272"/>
            <ac:spMk id="193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BADF32BF-A9A9-B54B-1CE7-1C6F2452C79D}" dt="2022-07-04T01:08:48.020" v="218" actId="20577"/>
        <pc:sldMkLst>
          <pc:docMk/>
          <pc:sldMk cId="0" sldId="282"/>
        </pc:sldMkLst>
        <pc:spChg chg="mod">
          <ac:chgData name="ph.guitarplayer@gmail.com" userId="S::urn:spo:guest#ph.guitarplayer@gmail.com::" providerId="AD" clId="Web-{BADF32BF-A9A9-B54B-1CE7-1C6F2452C79D}" dt="2022-07-04T01:08:48.020" v="218" actId="20577"/>
          <ac:spMkLst>
            <pc:docMk/>
            <pc:sldMk cId="0" sldId="282"/>
            <ac:spMk id="291" creationId="{00000000-0000-0000-0000-000000000000}"/>
          </ac:spMkLst>
        </pc:spChg>
      </pc:sldChg>
      <pc:sldChg chg="del">
        <pc:chgData name="ph.guitarplayer@gmail.com" userId="S::urn:spo:guest#ph.guitarplayer@gmail.com::" providerId="AD" clId="Web-{BADF32BF-A9A9-B54B-1CE7-1C6F2452C79D}" dt="2022-07-04T01:05:04.101" v="170"/>
        <pc:sldMkLst>
          <pc:docMk/>
          <pc:sldMk cId="3672523903" sldId="284"/>
        </pc:sldMkLst>
      </pc:sldChg>
      <pc:sldChg chg="del">
        <pc:chgData name="ph.guitarplayer@gmail.com" userId="S::urn:spo:guest#ph.guitarplayer@gmail.com::" providerId="AD" clId="Web-{BADF32BF-A9A9-B54B-1CE7-1C6F2452C79D}" dt="2022-07-04T01:05:44.150" v="180"/>
        <pc:sldMkLst>
          <pc:docMk/>
          <pc:sldMk cId="1237153082" sldId="285"/>
        </pc:sldMkLst>
      </pc:sldChg>
      <pc:sldChg chg="del">
        <pc:chgData name="ph.guitarplayer@gmail.com" userId="S::urn:spo:guest#ph.guitarplayer@gmail.com::" providerId="AD" clId="Web-{BADF32BF-A9A9-B54B-1CE7-1C6F2452C79D}" dt="2022-07-04T01:06:21.309" v="189"/>
        <pc:sldMkLst>
          <pc:docMk/>
          <pc:sldMk cId="1158105626" sldId="286"/>
        </pc:sldMkLst>
      </pc:sldChg>
      <pc:sldChg chg="del">
        <pc:chgData name="ph.guitarplayer@gmail.com" userId="S::urn:spo:guest#ph.guitarplayer@gmail.com::" providerId="AD" clId="Web-{BADF32BF-A9A9-B54B-1CE7-1C6F2452C79D}" dt="2022-07-04T01:06:18.590" v="188"/>
        <pc:sldMkLst>
          <pc:docMk/>
          <pc:sldMk cId="4197057021" sldId="287"/>
        </pc:sldMkLst>
      </pc:sldChg>
      <pc:sldChg chg="del">
        <pc:chgData name="ph.guitarplayer@gmail.com" userId="S::urn:spo:guest#ph.guitarplayer@gmail.com::" providerId="AD" clId="Web-{BADF32BF-A9A9-B54B-1CE7-1C6F2452C79D}" dt="2022-07-04T01:06:38.341" v="193"/>
        <pc:sldMkLst>
          <pc:docMk/>
          <pc:sldMk cId="8843045" sldId="288"/>
        </pc:sldMkLst>
      </pc:sldChg>
      <pc:sldChg chg="del">
        <pc:chgData name="ph.guitarplayer@gmail.com" userId="S::urn:spo:guest#ph.guitarplayer@gmail.com::" providerId="AD" clId="Web-{BADF32BF-A9A9-B54B-1CE7-1C6F2452C79D}" dt="2022-07-04T01:06:22.278" v="190"/>
        <pc:sldMkLst>
          <pc:docMk/>
          <pc:sldMk cId="4044769987" sldId="289"/>
        </pc:sldMkLst>
      </pc:sldChg>
      <pc:sldChg chg="del">
        <pc:chgData name="ph.guitarplayer@gmail.com" userId="S::urn:spo:guest#ph.guitarplayer@gmail.com::" providerId="AD" clId="Web-{BADF32BF-A9A9-B54B-1CE7-1C6F2452C79D}" dt="2022-07-04T01:06:40.794" v="194"/>
        <pc:sldMkLst>
          <pc:docMk/>
          <pc:sldMk cId="2010026304" sldId="290"/>
        </pc:sldMkLst>
      </pc:sldChg>
      <pc:sldChg chg="del">
        <pc:chgData name="ph.guitarplayer@gmail.com" userId="S::urn:spo:guest#ph.guitarplayer@gmail.com::" providerId="AD" clId="Web-{BADF32BF-A9A9-B54B-1CE7-1C6F2452C79D}" dt="2022-07-04T01:07:49.580" v="204"/>
        <pc:sldMkLst>
          <pc:docMk/>
          <pc:sldMk cId="468541623" sldId="291"/>
        </pc:sldMkLst>
      </pc:sldChg>
      <pc:sldChg chg="modSp add ord replId">
        <pc:chgData name="ph.guitarplayer@gmail.com" userId="S::urn:spo:guest#ph.guitarplayer@gmail.com::" providerId="AD" clId="Web-{BADF32BF-A9A9-B54B-1CE7-1C6F2452C79D}" dt="2022-07-04T01:07:02.905" v="196"/>
        <pc:sldMkLst>
          <pc:docMk/>
          <pc:sldMk cId="3663781958" sldId="292"/>
        </pc:sldMkLst>
        <pc:spChg chg="mod">
          <ac:chgData name="ph.guitarplayer@gmail.com" userId="S::urn:spo:guest#ph.guitarplayer@gmail.com::" providerId="AD" clId="Web-{BADF32BF-A9A9-B54B-1CE7-1C6F2452C79D}" dt="2022-07-04T01:05:21.055" v="174" actId="20577"/>
          <ac:spMkLst>
            <pc:docMk/>
            <pc:sldMk cId="3663781958" sldId="292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7:02.905" v="196"/>
          <ac:spMkLst>
            <pc:docMk/>
            <pc:sldMk cId="3663781958" sldId="292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5:30.353" v="177" actId="20577"/>
          <ac:spMkLst>
            <pc:docMk/>
            <pc:sldMk cId="3663781958" sldId="292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5:36.291" v="179" actId="20577"/>
          <ac:spMkLst>
            <pc:docMk/>
            <pc:sldMk cId="3663781958" sldId="292"/>
            <ac:spMk id="82" creationId="{00000000-0000-0000-0000-000000000000}"/>
          </ac:spMkLst>
        </pc:spChg>
      </pc:sldChg>
      <pc:sldChg chg="modSp add ord replId">
        <pc:chgData name="ph.guitarplayer@gmail.com" userId="S::urn:spo:guest#ph.guitarplayer@gmail.com::" providerId="AD" clId="Web-{BADF32BF-A9A9-B54B-1CE7-1C6F2452C79D}" dt="2022-07-04T01:08:07.956" v="207" actId="20577"/>
        <pc:sldMkLst>
          <pc:docMk/>
          <pc:sldMk cId="2526573744" sldId="293"/>
        </pc:sldMkLst>
        <pc:spChg chg="mod">
          <ac:chgData name="ph.guitarplayer@gmail.com" userId="S::urn:spo:guest#ph.guitarplayer@gmail.com::" providerId="AD" clId="Web-{BADF32BF-A9A9-B54B-1CE7-1C6F2452C79D}" dt="2022-07-04T01:06:56.498" v="195"/>
          <ac:spMkLst>
            <pc:docMk/>
            <pc:sldMk cId="2526573744" sldId="293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7:22.375" v="198"/>
          <ac:spMkLst>
            <pc:docMk/>
            <pc:sldMk cId="2526573744" sldId="293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7:11.921" v="197"/>
          <ac:spMkLst>
            <pc:docMk/>
            <pc:sldMk cId="2526573744" sldId="293"/>
            <ac:spMk id="82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8:07.956" v="207" actId="20577"/>
          <ac:spMkLst>
            <pc:docMk/>
            <pc:sldMk cId="2526573744" sldId="293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8:04.846" v="206" actId="20577"/>
          <ac:spMkLst>
            <pc:docMk/>
            <pc:sldMk cId="2526573744" sldId="293"/>
            <ac:spMk id="84" creationId="{00000000-0000-0000-0000-000000000000}"/>
          </ac:spMkLst>
        </pc:spChg>
      </pc:sldChg>
      <pc:sldChg chg="modSp add ord replId">
        <pc:chgData name="ph.guitarplayer@gmail.com" userId="S::urn:spo:guest#ph.guitarplayer@gmail.com::" providerId="AD" clId="Web-{BADF32BF-A9A9-B54B-1CE7-1C6F2452C79D}" dt="2022-07-04T01:09:26.038" v="222"/>
        <pc:sldMkLst>
          <pc:docMk/>
          <pc:sldMk cId="2746584476" sldId="294"/>
        </pc:sldMkLst>
        <pc:spChg chg="mod">
          <ac:chgData name="ph.guitarplayer@gmail.com" userId="S::urn:spo:guest#ph.guitarplayer@gmail.com::" providerId="AD" clId="Web-{BADF32BF-A9A9-B54B-1CE7-1C6F2452C79D}" dt="2022-07-04T01:08:18.941" v="211"/>
          <ac:spMkLst>
            <pc:docMk/>
            <pc:sldMk cId="2746584476" sldId="294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9:26.038" v="222"/>
          <ac:spMkLst>
            <pc:docMk/>
            <pc:sldMk cId="2746584476" sldId="294"/>
            <ac:spMk id="8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f5dd690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f3f5dd690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17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6c1b3f3a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126c1b3f3a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501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34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t-br.reactjs.org/docs/create-a-new-react-app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5.reactrouter.com/web/guides/quick-star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Iniciando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um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projeto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com React CLI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Navegação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.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565525" y="287107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 Henrique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Full Stack na Fleye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Educador e Sócio fundador do Catapulta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@pablohdev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f5dd690e_0_1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gf3f5dd690e_0_1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Adicionando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navegação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na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aplicação</a:t>
            </a:r>
          </a:p>
          <a:p>
            <a:pPr>
              <a:lnSpc>
                <a:spcPct val="114999"/>
              </a:lnSpc>
              <a:buSzPts val="1100"/>
            </a:pP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4" name="Google Shape;194;gf3f5dd690e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f3f5dd690e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1</a:t>
            </a:r>
            <a:endParaRPr sz="2800" strike="sngStrike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é o React CLI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2</a:t>
            </a:r>
            <a:endParaRPr sz="2800" strike="sngStrike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Criando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um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projeto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com React CLI</a:t>
            </a: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3</a:t>
            </a:r>
            <a:endParaRPr sz="2800" strike="sngStrike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Adicionando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navegação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na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aplicação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6584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dirty="0">
                <a:ea typeface="Calibri"/>
                <a:sym typeface="Calibri"/>
                <a:hlinkClick r:id="rId3"/>
              </a:rPr>
              <a:t>https://pt-br.reactjs.org/docs/create-a-new-react-app.html</a:t>
            </a:r>
            <a:endParaRPr lang="en-US" sz="2000" dirty="0">
              <a:ea typeface="Calibri"/>
              <a:sym typeface="Calibri"/>
            </a:endParaRP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dirty="0">
                <a:ea typeface="Calibri"/>
                <a:hlinkClick r:id="rId4"/>
              </a:rPr>
              <a:t>https://v5.reactrouter.com/web/guides/quick-start</a:t>
            </a:r>
          </a:p>
        </p:txBody>
      </p:sp>
      <p:sp>
        <p:nvSpPr>
          <p:cNvPr id="292" name="Google Shape;292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6c1b3f3ae_0_166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Contem comigo.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26c1b3f3ae_0_166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0" name="Google Shape;300;g126c1b3f3ae_0_1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26c1b3f3ae_0_1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26c1b3f3ae_0_1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é o React CLI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trabalhar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navegação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React.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Editor de código (Visual Studio Code)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é o React CLI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projeto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React CLI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Adicionando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navegação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aplicação</a:t>
            </a:r>
            <a:endParaRPr lang="en-US" sz="2400" dirty="0" err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é o React CLI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O que é o React CLI (CRA)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112" name="Google Shape;112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113" name="Google Shape;113;g109ffa863cd_0_328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/>
              <a:t>Create React App é um </a:t>
            </a:r>
            <a:r>
              <a:rPr lang="en-US" sz="2400" dirty="0" err="1"/>
              <a:t>ambiente</a:t>
            </a:r>
            <a:r>
              <a:rPr lang="en-US" sz="2400" dirty="0"/>
              <a:t> </a:t>
            </a:r>
            <a:r>
              <a:rPr lang="en-US" sz="2400" dirty="0" err="1"/>
              <a:t>confortável</a:t>
            </a:r>
            <a:r>
              <a:rPr lang="en-US" sz="2400" dirty="0"/>
              <a:t> para </a:t>
            </a:r>
            <a:r>
              <a:rPr lang="en-US" sz="2400" dirty="0" err="1"/>
              <a:t>aprender</a:t>
            </a:r>
            <a:r>
              <a:rPr lang="en-US" sz="2400" dirty="0"/>
              <a:t> React, e é a </a:t>
            </a:r>
            <a:r>
              <a:rPr lang="en-US" sz="2400" dirty="0" err="1"/>
              <a:t>melhor</a:t>
            </a:r>
            <a:r>
              <a:rPr lang="en-US" sz="2400" dirty="0"/>
              <a:t> </a:t>
            </a:r>
            <a:r>
              <a:rPr lang="en-US" sz="2400" dirty="0" err="1"/>
              <a:t>maneira</a:t>
            </a:r>
            <a:r>
              <a:rPr lang="en-US" sz="2400" dirty="0"/>
              <a:t> de </a:t>
            </a:r>
            <a:r>
              <a:rPr lang="en-US" sz="2400" dirty="0" err="1"/>
              <a:t>começar</a:t>
            </a:r>
            <a:r>
              <a:rPr lang="en-US" sz="2400" dirty="0"/>
              <a:t> um single-page application </a:t>
            </a:r>
            <a:r>
              <a:rPr lang="en-US" sz="2400" dirty="0" err="1"/>
              <a:t>em</a:t>
            </a:r>
            <a:r>
              <a:rPr lang="en-US" sz="2400" dirty="0"/>
              <a:t> React.</a:t>
            </a:r>
            <a:endParaRPr lang="pt-BR" sz="2400" dirty="0"/>
          </a:p>
          <a:p>
            <a:pPr algn="just"/>
            <a:r>
              <a:rPr lang="en-US" sz="2400" dirty="0" err="1"/>
              <a:t>Além</a:t>
            </a:r>
            <a:r>
              <a:rPr lang="en-US" sz="2400" dirty="0"/>
              <a:t> de </a:t>
            </a:r>
            <a:r>
              <a:rPr lang="en-US" sz="2400" dirty="0" err="1"/>
              <a:t>configurar</a:t>
            </a:r>
            <a:r>
              <a:rPr lang="en-US" sz="2400" dirty="0"/>
              <a:t> </a:t>
            </a:r>
            <a:r>
              <a:rPr lang="en-US" sz="2400" dirty="0" err="1"/>
              <a:t>seu</a:t>
            </a:r>
            <a:r>
              <a:rPr lang="en-US" sz="2400" dirty="0"/>
              <a:t> </a:t>
            </a:r>
            <a:r>
              <a:rPr lang="en-US" sz="2400" dirty="0" err="1"/>
              <a:t>ambiente</a:t>
            </a:r>
            <a:r>
              <a:rPr lang="en-US" sz="2400" dirty="0"/>
              <a:t> de </a:t>
            </a:r>
            <a:r>
              <a:rPr lang="en-US" sz="2400" dirty="0" err="1"/>
              <a:t>desenvolvimento</a:t>
            </a:r>
            <a:r>
              <a:rPr lang="en-US" sz="2400" dirty="0"/>
              <a:t> para </a:t>
            </a:r>
            <a:r>
              <a:rPr lang="en-US" sz="2400" dirty="0" err="1"/>
              <a:t>utilizar</a:t>
            </a:r>
            <a:r>
              <a:rPr lang="en-US" sz="2400" dirty="0"/>
              <a:t> as </a:t>
            </a:r>
            <a:r>
              <a:rPr lang="en-US" sz="2400" dirty="0" err="1"/>
              <a:t>funcionalidades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recentes</a:t>
            </a:r>
            <a:r>
              <a:rPr lang="en-US" sz="2400" dirty="0"/>
              <a:t> do JavaScript, </a:t>
            </a:r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/>
              <a:t>fornece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experiência</a:t>
            </a:r>
            <a:r>
              <a:rPr lang="en-US" sz="2400" dirty="0"/>
              <a:t> de </a:t>
            </a:r>
            <a:r>
              <a:rPr lang="en-US" sz="2400" dirty="0" err="1"/>
              <a:t>desenvolvimento</a:t>
            </a:r>
            <a:r>
              <a:rPr lang="en-US" sz="2400" dirty="0"/>
              <a:t> </a:t>
            </a:r>
            <a:r>
              <a:rPr lang="en-US" sz="2400" dirty="0" err="1"/>
              <a:t>agradável</a:t>
            </a:r>
            <a:r>
              <a:rPr lang="en-US" sz="2400" dirty="0"/>
              <a:t>, e </a:t>
            </a:r>
            <a:r>
              <a:rPr lang="en-US" sz="2400" dirty="0" err="1"/>
              <a:t>otimiza</a:t>
            </a:r>
            <a:r>
              <a:rPr lang="en-US" sz="2400" dirty="0"/>
              <a:t> o </a:t>
            </a:r>
            <a:r>
              <a:rPr lang="en-US" sz="2400" dirty="0" err="1"/>
              <a:t>seu</a:t>
            </a:r>
            <a:r>
              <a:rPr lang="en-US" sz="2400" dirty="0"/>
              <a:t> app para </a:t>
            </a:r>
            <a:r>
              <a:rPr lang="en-US" sz="2400" dirty="0" err="1"/>
              <a:t>produção</a:t>
            </a:r>
            <a:r>
              <a:rPr lang="en-US" sz="2400" dirty="0"/>
              <a:t>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1</a:t>
            </a:r>
            <a:endParaRPr sz="2800" strike="sngStrike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é o React CLI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projeto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React CLI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Adicionando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navegação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aplicação</a:t>
            </a:r>
            <a:endParaRPr lang="en-US" sz="2400" dirty="0" err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378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Criando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 um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projeto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 com React CLI</a:t>
            </a:r>
            <a:endParaRPr lang="pt-BR" sz="4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146" name="Google Shape;146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1</a:t>
            </a:r>
            <a:endParaRPr sz="2800" strike="sngStrike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é o React CLI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2</a:t>
            </a:r>
            <a:endParaRPr sz="2800" strike="sngStrike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Criando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um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projeto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com React CLI</a:t>
            </a: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Adicionando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navegação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aplicação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65737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73E6DB-E172-41AD-AD7A-6B021091AF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8511D3-8156-454B-AA6C-D40B6F5842B6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9A7A1813-45E7-4FFD-9255-0D674D89BE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13</Slides>
  <Notes>13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151</cp:revision>
  <dcterms:modified xsi:type="dcterms:W3CDTF">2022-07-04T01:09:37Z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