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95" r:id="rId9"/>
    <p:sldId id="261" r:id="rId10"/>
    <p:sldId id="262" r:id="rId11"/>
    <p:sldId id="296" r:id="rId12"/>
    <p:sldId id="266" r:id="rId13"/>
    <p:sldId id="297" r:id="rId14"/>
    <p:sldId id="272" r:id="rId15"/>
    <p:sldId id="298" r:id="rId16"/>
    <p:sldId id="300" r:id="rId17"/>
    <p:sldId id="299" r:id="rId18"/>
    <p:sldId id="301" r:id="rId19"/>
    <p:sldId id="303" r:id="rId20"/>
    <p:sldId id="302" r:id="rId21"/>
    <p:sldId id="305" r:id="rId22"/>
    <p:sldId id="304" r:id="rId23"/>
    <p:sldId id="282" r:id="rId24"/>
    <p:sldId id="283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entury Gothic" panose="020B0502020202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g46NgaTmEJkCtqGwVLAdU9QSJS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00447-10A1-22DA-2D24-2A6E7FB491C3}" v="242" dt="2022-07-04T01:34:11.992"/>
    <p1510:client id="{17CD3D96-2BB3-F624-A864-E6BA175DF8E1}" v="245" dt="2022-05-24T02:13:34.923"/>
    <p1510:client id="{3AA2DD93-64E4-F5AB-2C00-7B3820710632}" v="3" dt="2022-07-20T10:40:58.830"/>
    <p1510:client id="{BADF32BF-A9A9-B54B-1CE7-1C6F2452C79D}" v="231" dt="2022-07-04T01:09:26.038"/>
    <p1510:client id="{F2AA22D8-B8B6-CB78-58DB-B56FF499148C}" v="8" dt="2022-05-26T14:21:41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38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596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3f5dd690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f3f5dd690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66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373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3f5dd690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f3f5dd690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213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122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3f5dd690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f3f5dd690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5116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090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3f5dd690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f3f5dd690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138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627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6c1b3f3ae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126c1b3f3ae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464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810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tyled-components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Estilização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com styled-components.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58" name="Google Shape;58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59" name="Google Shape;59;p2"/>
          <p:cNvSpPr txBox="1"/>
          <p:nvPr/>
        </p:nvSpPr>
        <p:spPr>
          <a:xfrm>
            <a:off x="565525" y="287107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Pablo Henrique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Full Stack na Fleye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Educador e Sócio fundador do Catapulta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@pablohdev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ctr">
              <a:buSzPts val="2800"/>
            </a:pPr>
            <a:r>
              <a:rPr lang="en-US" sz="2800" strike="sngStrik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1</a:t>
            </a:r>
            <a:endParaRPr lang="pt-BR" sz="2800" strike="sngStrike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400"/>
            </a:pP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é o styled components</a:t>
            </a:r>
            <a:endParaRPr lang="en-US" sz="2400" strike="sngStrike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pt-BR" sz="1400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Instalando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configurando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</a:rPr>
              <a:t> styled-components</a:t>
            </a: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6717216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Conhecendo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aplicação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construindo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 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componentes</a:t>
            </a:r>
            <a:endParaRPr lang="en-US" sz="2400" b="1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9107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3f5dd690e_0_1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gf3f5dd690e_0_1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Conhecendo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cs typeface="Calibri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aplicação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cs typeface="Calibri"/>
              </a:rPr>
              <a:t> 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construindo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cs typeface="Calibri"/>
              </a:rPr>
              <a:t> 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componentes</a:t>
            </a:r>
          </a:p>
          <a:p>
            <a:pPr>
              <a:lnSpc>
                <a:spcPct val="114999"/>
              </a:lnSpc>
              <a:buSzPts val="1100"/>
            </a:pP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4" name="Google Shape;194;gf3f5dd690e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f3f5dd690e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ctr">
              <a:buSzPts val="2800"/>
            </a:pPr>
            <a:r>
              <a:rPr lang="en-US" sz="2800" strike="sngStrik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1</a:t>
            </a:r>
            <a:endParaRPr lang="pt-BR" sz="2800" strike="sngStrike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400"/>
            </a:pP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é o styled components</a:t>
            </a:r>
            <a:endParaRPr lang="en-US" sz="2400" strike="sngStrike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pt-BR" sz="1400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Instalando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configurando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</a:rPr>
              <a:t> styled-components</a:t>
            </a: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6717216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Conhecendo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aplicação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construindo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</a:rPr>
              <a:t> 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componentes</a:t>
            </a:r>
            <a:endParaRPr lang="en-US" sz="2400" strike="sngStrike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5083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Criando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tela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home</a:t>
            </a:r>
            <a:endParaRPr lang="pt-BR" b="1" dirty="0" err="1"/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lang="en-US" sz="2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tela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login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lang="en-US" sz="2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tela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usuário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logado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.</a:t>
            </a:r>
            <a:endParaRPr lang="en-US" sz="2400" dirty="0" err="1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7501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3f5dd690e_0_1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gf3f5dd690e_0_1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Criando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cs typeface="Calibri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tela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cs typeface="Calibri"/>
              </a:rPr>
              <a:t> home</a:t>
            </a:r>
          </a:p>
        </p:txBody>
      </p:sp>
      <p:pic>
        <p:nvPicPr>
          <p:cNvPr id="194" name="Google Shape;194;gf3f5dd690e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f3f5dd690e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123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lang="pt-BR" sz="2800" i="0" u="none" cap="none" dirty="0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tela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home</a:t>
            </a:r>
            <a:endParaRPr lang="pt-BR" strike="sngStrike"/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lang="en-US"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Criando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tela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login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lang="en-US" sz="2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tela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usuário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logado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.</a:t>
            </a:r>
            <a:endParaRPr lang="en-US" sz="2400" dirty="0" err="1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0986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3f5dd690e_0_1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gf3f5dd690e_0_1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Criando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cs typeface="Calibri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tela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cs typeface="Calibri"/>
              </a:rPr>
              <a:t> login</a:t>
            </a:r>
          </a:p>
        </p:txBody>
      </p:sp>
      <p:pic>
        <p:nvPicPr>
          <p:cNvPr id="194" name="Google Shape;194;gf3f5dd690e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f3f5dd690e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282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lang="pt-BR" sz="2800" i="0" u="none" cap="none" dirty="0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tela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home</a:t>
            </a:r>
            <a:endParaRPr lang="pt-BR" strike="sngStrike"/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lang="en-US" sz="2800" i="0" u="none" strike="sngStrike" cap="none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tela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login</a:t>
            </a:r>
            <a:endParaRPr lang="en-US" sz="2400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lang="en-US"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Criando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tela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usuário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logado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.</a:t>
            </a:r>
            <a:endParaRPr lang="en-US" sz="2400" b="1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38915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3f5dd690e_0_1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gf3f5dd690e_0_1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Criando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cs typeface="Calibri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tela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cs typeface="Calibri"/>
              </a:rPr>
              <a:t> 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usuário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cs typeface="Calibri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logado</a:t>
            </a:r>
          </a:p>
        </p:txBody>
      </p:sp>
      <p:pic>
        <p:nvPicPr>
          <p:cNvPr id="194" name="Google Shape;194;gf3f5dd690e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f3f5dd690e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106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lang="pt-BR" sz="2800" i="0" u="none" cap="none" dirty="0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tela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home</a:t>
            </a:r>
            <a:endParaRPr lang="pt-BR" strike="sngStrike"/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lang="en-US" sz="2800" i="0" u="none" strike="sngStrike" cap="none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tela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login</a:t>
            </a:r>
            <a:endParaRPr lang="en-US" sz="2400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lang="en-US" sz="2800" i="0" u="none" strike="sngStrike" cap="none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tela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usuário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logado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.</a:t>
            </a:r>
            <a:endParaRPr lang="en-US" sz="2400" b="1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978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primeira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aplicação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React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utilizando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styled-components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dirty="0">
                <a:ea typeface="Calibri"/>
                <a:sym typeface="Calibri"/>
                <a:hlinkClick r:id="rId3"/>
              </a:rPr>
              <a:t>https://styled-components</a:t>
            </a:r>
            <a:r>
              <a:rPr lang="en-US" sz="2000" dirty="0">
                <a:ea typeface="Calibri"/>
                <a:hlinkClick r:id="rId3"/>
              </a:rPr>
              <a:t>.com/</a:t>
            </a:r>
            <a:endParaRPr lang="en-US" sz="2000" dirty="0">
              <a:ea typeface="Calibri"/>
            </a:endParaRPr>
          </a:p>
        </p:txBody>
      </p:sp>
      <p:sp>
        <p:nvSpPr>
          <p:cNvPr id="292" name="Google Shape;292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" name="Google Shape;293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6c1b3f3ae_0_166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Contem comigo.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126c1b3f3ae_0_166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0" name="Google Shape;300;g126c1b3f3ae_0_1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126c1b3f3ae_0_1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126c1b3f3ae_0_1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Editor de código (Visual Studio Code)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400"/>
            </a:pP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é o styled components</a:t>
            </a:r>
            <a:endParaRPr lang="en-US" sz="2400" b="1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Instalando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configurando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styled-components</a:t>
            </a: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6717216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Conhecendo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aplicação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construindo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componentes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tela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home</a:t>
            </a:r>
            <a:endParaRPr lang="pt-BR" dirty="0" err="1"/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lang="en-US" sz="2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tela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login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lang="en-US" sz="2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tela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usuário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logado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.</a:t>
            </a:r>
            <a:endParaRPr lang="en-US" sz="2400" dirty="0" err="1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36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565525" y="1785563"/>
            <a:ext cx="7863558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ea typeface="Century Gothic"/>
              </a:rPr>
              <a:t>O 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que é o styled-components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O que é o styled-components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112" name="Google Shape;112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113" name="Google Shape;113;g109ffa863cd_0_328"/>
          <p:cNvSpPr txBox="1"/>
          <p:nvPr/>
        </p:nvSpPr>
        <p:spPr>
          <a:xfrm>
            <a:off x="565525" y="1481050"/>
            <a:ext cx="80169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400" dirty="0" err="1"/>
              <a:t>Basicamente</a:t>
            </a:r>
            <a:r>
              <a:rPr lang="en-US" sz="2400" dirty="0"/>
              <a:t>, styled components é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biblioteca</a:t>
            </a:r>
            <a:r>
              <a:rPr lang="en-US" sz="2400" dirty="0"/>
              <a:t> que </a:t>
            </a:r>
            <a:r>
              <a:rPr lang="en-US" sz="2400" dirty="0" err="1"/>
              <a:t>possibilita</a:t>
            </a:r>
            <a:r>
              <a:rPr lang="en-US" sz="2400" dirty="0"/>
              <a:t> </a:t>
            </a:r>
            <a:r>
              <a:rPr lang="en-US" sz="2400" dirty="0" err="1"/>
              <a:t>escrever</a:t>
            </a:r>
            <a:r>
              <a:rPr lang="en-US" sz="2400" dirty="0"/>
              <a:t> </a:t>
            </a:r>
            <a:r>
              <a:rPr lang="en-US" sz="2400" dirty="0" err="1"/>
              <a:t>códigos</a:t>
            </a:r>
            <a:r>
              <a:rPr lang="en-US" sz="2400" dirty="0"/>
              <a:t> CSS </a:t>
            </a:r>
            <a:r>
              <a:rPr lang="en-US" sz="2400" dirty="0" err="1"/>
              <a:t>dentro</a:t>
            </a:r>
            <a:r>
              <a:rPr lang="en-US" sz="2400" dirty="0"/>
              <a:t> do JavaScript. Com </a:t>
            </a:r>
            <a:r>
              <a:rPr lang="en-US" sz="2400" dirty="0" err="1"/>
              <a:t>ele</a:t>
            </a:r>
            <a:r>
              <a:rPr lang="en-US" sz="2400" dirty="0"/>
              <a:t>, </a:t>
            </a:r>
            <a:r>
              <a:rPr lang="en-US" sz="2400" dirty="0" err="1"/>
              <a:t>você</a:t>
            </a:r>
            <a:r>
              <a:rPr lang="en-US" sz="2400" dirty="0"/>
              <a:t> </a:t>
            </a:r>
            <a:r>
              <a:rPr lang="en-US" sz="2400" dirty="0" err="1"/>
              <a:t>pode</a:t>
            </a:r>
            <a:r>
              <a:rPr lang="en-US" sz="2400" dirty="0"/>
              <a:t> </a:t>
            </a:r>
            <a:r>
              <a:rPr lang="en-US" sz="2400" dirty="0" err="1"/>
              <a:t>criar</a:t>
            </a:r>
            <a:r>
              <a:rPr lang="en-US" sz="2400" dirty="0"/>
              <a:t> websites bonitos e </a:t>
            </a:r>
            <a:r>
              <a:rPr lang="en-US" sz="2400" dirty="0" err="1"/>
              <a:t>funcionais</a:t>
            </a:r>
            <a:r>
              <a:rPr lang="en-US" sz="2400" dirty="0"/>
              <a:t>. </a:t>
            </a:r>
            <a:r>
              <a:rPr lang="en-US" sz="2400" dirty="0" err="1"/>
              <a:t>Além</a:t>
            </a:r>
            <a:r>
              <a:rPr lang="en-US" sz="2400" dirty="0"/>
              <a:t> </a:t>
            </a:r>
            <a:r>
              <a:rPr lang="en-US" sz="2400" dirty="0" err="1"/>
              <a:t>disso</a:t>
            </a:r>
            <a:r>
              <a:rPr lang="en-US" sz="2400" dirty="0"/>
              <a:t>, </a:t>
            </a:r>
            <a:r>
              <a:rPr lang="en-US" sz="2400" dirty="0" err="1"/>
              <a:t>ganhar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agilidade</a:t>
            </a:r>
            <a:r>
              <a:rPr lang="en-US" sz="2400" dirty="0"/>
              <a:t> e </a:t>
            </a:r>
            <a:r>
              <a:rPr lang="en-US" sz="2400" dirty="0" err="1"/>
              <a:t>precisão</a:t>
            </a:r>
            <a:r>
              <a:rPr lang="en-US" sz="2400" dirty="0"/>
              <a:t> no </a:t>
            </a:r>
            <a:r>
              <a:rPr lang="en-US" sz="2400" dirty="0" err="1"/>
              <a:t>desenvolvimento</a:t>
            </a:r>
            <a:r>
              <a:rPr lang="en-US" sz="2400" dirty="0"/>
              <a:t> web. </a:t>
            </a:r>
            <a:endParaRPr lang="pt-BR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ctr">
              <a:buSzPts val="2800"/>
            </a:pPr>
            <a:r>
              <a:rPr lang="en-US" sz="2800" strike="sngStrik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1</a:t>
            </a:r>
            <a:endParaRPr lang="pt-BR" sz="2800" strike="sngStrike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400"/>
            </a:pP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é o styled components</a:t>
            </a:r>
            <a:endParaRPr lang="en-US" sz="2400" strike="sngStrike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pt-BR"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Instalando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configurando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styled-components</a:t>
            </a: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6717216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Conhecendo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aplicação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construindo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componentes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3579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Instalando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configurando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styled-components </a:t>
            </a:r>
            <a:endParaRPr lang="pt-BR" sz="4000" b="1" dirty="0">
              <a:solidFill>
                <a:srgbClr val="EA4E60"/>
              </a:solidFill>
              <a:latin typeface="Century Gothic"/>
            </a:endParaRPr>
          </a:p>
        </p:txBody>
      </p:sp>
      <p:pic>
        <p:nvPicPr>
          <p:cNvPr id="146" name="Google Shape;146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EDB71E1-96C6-4059-B1AF-1BB1925B59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8511D3-8156-454B-AA6C-D40B6F5842B6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5573E6DB-E172-41AD-AD7A-6B021091AF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21</Slides>
  <Notes>21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248</cp:revision>
  <dcterms:modified xsi:type="dcterms:W3CDTF">2022-11-01T15:22:32Z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