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74" r:id="rId7"/>
    <p:sldId id="275" r:id="rId8"/>
    <p:sldId id="276" r:id="rId9"/>
    <p:sldId id="278" r:id="rId10"/>
    <p:sldId id="279" r:id="rId11"/>
    <p:sldId id="28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6380CA-F4D5-437F-8A89-B7F4ECF1336B}" v="136" dt="2025-09-10T09:45:47.9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án Andrés Guzmán Rivillas" userId="bd1a17303fcb2a19" providerId="LiveId" clId="{96A35400-2E9E-49F2-995C-D692E80CDCB1}"/>
    <pc:docChg chg="modSld">
      <pc:chgData name="Iván Andrés Guzmán Rivillas" userId="bd1a17303fcb2a19" providerId="LiveId" clId="{96A35400-2E9E-49F2-995C-D692E80CDCB1}" dt="2025-08-26T07:29:31.040" v="17" actId="1035"/>
      <pc:docMkLst>
        <pc:docMk/>
      </pc:docMkLst>
      <pc:sldChg chg="modSp">
        <pc:chgData name="Iván Andrés Guzmán Rivillas" userId="bd1a17303fcb2a19" providerId="LiveId" clId="{96A35400-2E9E-49F2-995C-D692E80CDCB1}" dt="2025-08-25T12:36:22.823" v="15" actId="20577"/>
        <pc:sldMkLst>
          <pc:docMk/>
          <pc:sldMk cId="1151898591" sldId="276"/>
        </pc:sldMkLst>
        <pc:spChg chg="mod">
          <ac:chgData name="Iván Andrés Guzmán Rivillas" userId="bd1a17303fcb2a19" providerId="LiveId" clId="{96A35400-2E9E-49F2-995C-D692E80CDCB1}" dt="2025-08-25T12:36:22.823" v="15" actId="20577"/>
          <ac:spMkLst>
            <pc:docMk/>
            <pc:sldMk cId="1151898591" sldId="276"/>
            <ac:spMk id="15" creationId="{22CB9AFF-059D-9051-6AE9-EB67FDB4DF62}"/>
          </ac:spMkLst>
        </pc:spChg>
      </pc:sldChg>
      <pc:sldChg chg="modSp mod">
        <pc:chgData name="Iván Andrés Guzmán Rivillas" userId="bd1a17303fcb2a19" providerId="LiveId" clId="{96A35400-2E9E-49F2-995C-D692E80CDCB1}" dt="2025-08-26T07:29:31.040" v="17" actId="1035"/>
        <pc:sldMkLst>
          <pc:docMk/>
          <pc:sldMk cId="565315333" sldId="280"/>
        </pc:sldMkLst>
        <pc:graphicFrameChg chg="mod">
          <ac:chgData name="Iván Andrés Guzmán Rivillas" userId="bd1a17303fcb2a19" providerId="LiveId" clId="{96A35400-2E9E-49F2-995C-D692E80CDCB1}" dt="2025-08-26T07:29:31.040" v="17" actId="1035"/>
          <ac:graphicFrameMkLst>
            <pc:docMk/>
            <pc:sldMk cId="565315333" sldId="280"/>
            <ac:graphicFrameMk id="6" creationId="{E6F856C8-ACE8-8135-C6E5-237D9E3DF0F2}"/>
          </ac:graphicFrameMkLst>
        </pc:graphicFrameChg>
      </pc:sldChg>
    </pc:docChg>
  </pc:docChgLst>
  <pc:docChgLst>
    <pc:chgData name="Iván Andrés Guzmán Rivillas" userId="bd1a17303fcb2a19" providerId="LiveId" clId="{22547BDA-2C02-4106-A00D-E99E68EFFDA2}"/>
    <pc:docChg chg="undo custSel addSld delSld modSld">
      <pc:chgData name="Iván Andrés Guzmán Rivillas" userId="bd1a17303fcb2a19" providerId="LiveId" clId="{22547BDA-2C02-4106-A00D-E99E68EFFDA2}" dt="2025-09-10T09:46:10.406" v="277" actId="478"/>
      <pc:docMkLst>
        <pc:docMk/>
      </pc:docMkLst>
      <pc:sldChg chg="delSp modSp mod">
        <pc:chgData name="Iván Andrés Guzmán Rivillas" userId="bd1a17303fcb2a19" providerId="LiveId" clId="{22547BDA-2C02-4106-A00D-E99E68EFFDA2}" dt="2025-09-10T09:40:08.883" v="12" actId="20577"/>
        <pc:sldMkLst>
          <pc:docMk/>
          <pc:sldMk cId="1597052077" sldId="256"/>
        </pc:sldMkLst>
        <pc:spChg chg="mod">
          <ac:chgData name="Iván Andrés Guzmán Rivillas" userId="bd1a17303fcb2a19" providerId="LiveId" clId="{22547BDA-2C02-4106-A00D-E99E68EFFDA2}" dt="2025-09-10T09:40:08.883" v="12" actId="20577"/>
          <ac:spMkLst>
            <pc:docMk/>
            <pc:sldMk cId="1597052077" sldId="256"/>
            <ac:spMk id="4" creationId="{D0AEE268-3E37-9005-7ABE-298EB315D7CA}"/>
          </ac:spMkLst>
        </pc:spChg>
        <pc:spChg chg="del">
          <ac:chgData name="Iván Andrés Guzmán Rivillas" userId="bd1a17303fcb2a19" providerId="LiveId" clId="{22547BDA-2C02-4106-A00D-E99E68EFFDA2}" dt="2025-09-10T09:39:51.659" v="0" actId="478"/>
          <ac:spMkLst>
            <pc:docMk/>
            <pc:sldMk cId="1597052077" sldId="256"/>
            <ac:spMk id="5" creationId="{E7B42F0B-C4DE-E714-959F-2E2CCB5179A0}"/>
          </ac:spMkLst>
        </pc:spChg>
      </pc:sldChg>
      <pc:sldChg chg="del">
        <pc:chgData name="Iván Andrés Guzmán Rivillas" userId="bd1a17303fcb2a19" providerId="LiveId" clId="{22547BDA-2C02-4106-A00D-E99E68EFFDA2}" dt="2025-09-10T09:40:13.007" v="13" actId="47"/>
        <pc:sldMkLst>
          <pc:docMk/>
          <pc:sldMk cId="3669563448" sldId="257"/>
        </pc:sldMkLst>
      </pc:sldChg>
      <pc:sldChg chg="del">
        <pc:chgData name="Iván Andrés Guzmán Rivillas" userId="bd1a17303fcb2a19" providerId="LiveId" clId="{22547BDA-2C02-4106-A00D-E99E68EFFDA2}" dt="2025-09-10T09:40:14.524" v="14" actId="47"/>
        <pc:sldMkLst>
          <pc:docMk/>
          <pc:sldMk cId="692518258" sldId="259"/>
        </pc:sldMkLst>
      </pc:sldChg>
      <pc:sldChg chg="del">
        <pc:chgData name="Iván Andrés Guzmán Rivillas" userId="bd1a17303fcb2a19" providerId="LiveId" clId="{22547BDA-2C02-4106-A00D-E99E68EFFDA2}" dt="2025-09-10T09:40:16.217" v="15" actId="47"/>
        <pc:sldMkLst>
          <pc:docMk/>
          <pc:sldMk cId="635557470" sldId="260"/>
        </pc:sldMkLst>
      </pc:sldChg>
      <pc:sldChg chg="modSp mod">
        <pc:chgData name="Iván Andrés Guzmán Rivillas" userId="bd1a17303fcb2a19" providerId="LiveId" clId="{22547BDA-2C02-4106-A00D-E99E68EFFDA2}" dt="2025-09-10T09:40:36.731" v="35" actId="1076"/>
        <pc:sldMkLst>
          <pc:docMk/>
          <pc:sldMk cId="4073446941" sldId="261"/>
        </pc:sldMkLst>
        <pc:spChg chg="mod">
          <ac:chgData name="Iván Andrés Guzmán Rivillas" userId="bd1a17303fcb2a19" providerId="LiveId" clId="{22547BDA-2C02-4106-A00D-E99E68EFFDA2}" dt="2025-09-10T09:40:36.731" v="35" actId="1076"/>
          <ac:spMkLst>
            <pc:docMk/>
            <pc:sldMk cId="4073446941" sldId="261"/>
            <ac:spMk id="18" creationId="{16090D9B-DAD3-540D-372E-B8FA404E5DED}"/>
          </ac:spMkLst>
        </pc:spChg>
        <pc:cxnChg chg="mod">
          <ac:chgData name="Iván Andrés Guzmán Rivillas" userId="bd1a17303fcb2a19" providerId="LiveId" clId="{22547BDA-2C02-4106-A00D-E99E68EFFDA2}" dt="2025-09-10T09:40:36.731" v="35" actId="1076"/>
          <ac:cxnSpMkLst>
            <pc:docMk/>
            <pc:sldMk cId="4073446941" sldId="261"/>
            <ac:cxnSpMk id="20" creationId="{4F7FA181-5AA9-A4A7-8430-9141121120A1}"/>
          </ac:cxnSpMkLst>
        </pc:cxnChg>
      </pc:sldChg>
      <pc:sldChg chg="addSp modSp mod">
        <pc:chgData name="Iván Andrés Guzmán Rivillas" userId="bd1a17303fcb2a19" providerId="LiveId" clId="{22547BDA-2C02-4106-A00D-E99E68EFFDA2}" dt="2025-09-10T09:41:09.437" v="77" actId="20577"/>
        <pc:sldMkLst>
          <pc:docMk/>
          <pc:sldMk cId="820204831" sldId="262"/>
        </pc:sldMkLst>
        <pc:spChg chg="add mod">
          <ac:chgData name="Iván Andrés Guzmán Rivillas" userId="bd1a17303fcb2a19" providerId="LiveId" clId="{22547BDA-2C02-4106-A00D-E99E68EFFDA2}" dt="2025-09-10T09:41:09.437" v="77" actId="20577"/>
          <ac:spMkLst>
            <pc:docMk/>
            <pc:sldMk cId="820204831" sldId="262"/>
            <ac:spMk id="2" creationId="{5FAABB28-288F-EB0F-B9C3-8DB55379CB75}"/>
          </ac:spMkLst>
        </pc:spChg>
      </pc:sldChg>
      <pc:sldChg chg="modSp mod">
        <pc:chgData name="Iván Andrés Guzmán Rivillas" userId="bd1a17303fcb2a19" providerId="LiveId" clId="{22547BDA-2C02-4106-A00D-E99E68EFFDA2}" dt="2025-09-10T09:41:35.905" v="98" actId="1076"/>
        <pc:sldMkLst>
          <pc:docMk/>
          <pc:sldMk cId="4130931754" sldId="264"/>
        </pc:sldMkLst>
        <pc:spChg chg="mod">
          <ac:chgData name="Iván Andrés Guzmán Rivillas" userId="bd1a17303fcb2a19" providerId="LiveId" clId="{22547BDA-2C02-4106-A00D-E99E68EFFDA2}" dt="2025-09-10T09:41:32.425" v="97" actId="5793"/>
          <ac:spMkLst>
            <pc:docMk/>
            <pc:sldMk cId="4130931754" sldId="264"/>
            <ac:spMk id="6" creationId="{BCA42BD9-7D90-57A5-0B1C-8CA4E227F0A9}"/>
          </ac:spMkLst>
        </pc:spChg>
        <pc:spChg chg="mod">
          <ac:chgData name="Iván Andrés Guzmán Rivillas" userId="bd1a17303fcb2a19" providerId="LiveId" clId="{22547BDA-2C02-4106-A00D-E99E68EFFDA2}" dt="2025-09-10T09:41:35.905" v="98" actId="1076"/>
          <ac:spMkLst>
            <pc:docMk/>
            <pc:sldMk cId="4130931754" sldId="264"/>
            <ac:spMk id="10" creationId="{57585327-F8F4-DCC9-DFA1-953A7A10AA3A}"/>
          </ac:spMkLst>
        </pc:spChg>
      </pc:sldChg>
      <pc:sldChg chg="modSp mod">
        <pc:chgData name="Iván Andrés Guzmán Rivillas" userId="bd1a17303fcb2a19" providerId="LiveId" clId="{22547BDA-2C02-4106-A00D-E99E68EFFDA2}" dt="2025-09-10T09:41:42.527" v="99" actId="1076"/>
        <pc:sldMkLst>
          <pc:docMk/>
          <pc:sldMk cId="4040579704" sldId="274"/>
        </pc:sldMkLst>
        <pc:spChg chg="mod">
          <ac:chgData name="Iván Andrés Guzmán Rivillas" userId="bd1a17303fcb2a19" providerId="LiveId" clId="{22547BDA-2C02-4106-A00D-E99E68EFFDA2}" dt="2025-09-10T09:41:42.527" v="99" actId="1076"/>
          <ac:spMkLst>
            <pc:docMk/>
            <pc:sldMk cId="4040579704" sldId="274"/>
            <ac:spMk id="10" creationId="{F4946B31-1F0C-4929-FE2B-061536841299}"/>
          </ac:spMkLst>
        </pc:spChg>
      </pc:sldChg>
      <pc:sldChg chg="modSp mod">
        <pc:chgData name="Iván Andrés Guzmán Rivillas" userId="bd1a17303fcb2a19" providerId="LiveId" clId="{22547BDA-2C02-4106-A00D-E99E68EFFDA2}" dt="2025-09-10T09:42:06.648" v="101" actId="20577"/>
        <pc:sldMkLst>
          <pc:docMk/>
          <pc:sldMk cId="1151898591" sldId="276"/>
        </pc:sldMkLst>
        <pc:spChg chg="mod">
          <ac:chgData name="Iván Andrés Guzmán Rivillas" userId="bd1a17303fcb2a19" providerId="LiveId" clId="{22547BDA-2C02-4106-A00D-E99E68EFFDA2}" dt="2025-09-10T09:42:06.648" v="101" actId="20577"/>
          <ac:spMkLst>
            <pc:docMk/>
            <pc:sldMk cId="1151898591" sldId="276"/>
            <ac:spMk id="15" creationId="{22CB9AFF-059D-9051-6AE9-EB67FDB4DF62}"/>
          </ac:spMkLst>
        </pc:spChg>
      </pc:sldChg>
      <pc:sldChg chg="add del">
        <pc:chgData name="Iván Andrés Guzmán Rivillas" userId="bd1a17303fcb2a19" providerId="LiveId" clId="{22547BDA-2C02-4106-A00D-E99E68EFFDA2}" dt="2025-09-10T09:43:14.890" v="131" actId="47"/>
        <pc:sldMkLst>
          <pc:docMk/>
          <pc:sldMk cId="4035859192" sldId="277"/>
        </pc:sldMkLst>
      </pc:sldChg>
      <pc:sldChg chg="addSp modSp add del mod">
        <pc:chgData name="Iván Andrés Guzmán Rivillas" userId="bd1a17303fcb2a19" providerId="LiveId" clId="{22547BDA-2C02-4106-A00D-E99E68EFFDA2}" dt="2025-09-10T09:44:20.366" v="215" actId="1076"/>
        <pc:sldMkLst>
          <pc:docMk/>
          <pc:sldMk cId="1411755738" sldId="278"/>
        </pc:sldMkLst>
        <pc:spChg chg="add mod">
          <ac:chgData name="Iván Andrés Guzmán Rivillas" userId="bd1a17303fcb2a19" providerId="LiveId" clId="{22547BDA-2C02-4106-A00D-E99E68EFFDA2}" dt="2025-09-10T09:43:55.681" v="186" actId="1076"/>
          <ac:spMkLst>
            <pc:docMk/>
            <pc:sldMk cId="1411755738" sldId="278"/>
            <ac:spMk id="2" creationId="{3E9A612C-0F40-42E8-4B5B-4545B9D32934}"/>
          </ac:spMkLst>
        </pc:spChg>
        <pc:spChg chg="mod">
          <ac:chgData name="Iván Andrés Guzmán Rivillas" userId="bd1a17303fcb2a19" providerId="LiveId" clId="{22547BDA-2C02-4106-A00D-E99E68EFFDA2}" dt="2025-09-10T09:44:00.931" v="187" actId="1076"/>
          <ac:spMkLst>
            <pc:docMk/>
            <pc:sldMk cId="1411755738" sldId="278"/>
            <ac:spMk id="4" creationId="{1AAA20BD-FEAB-638D-346D-2127D6AC3BEB}"/>
          </ac:spMkLst>
        </pc:spChg>
        <pc:spChg chg="add mod">
          <ac:chgData name="Iván Andrés Guzmán Rivillas" userId="bd1a17303fcb2a19" providerId="LiveId" clId="{22547BDA-2C02-4106-A00D-E99E68EFFDA2}" dt="2025-09-10T09:44:20.366" v="215" actId="1076"/>
          <ac:spMkLst>
            <pc:docMk/>
            <pc:sldMk cId="1411755738" sldId="278"/>
            <ac:spMk id="7" creationId="{0370CCA0-158E-CD9A-163C-4A4111384D59}"/>
          </ac:spMkLst>
        </pc:spChg>
      </pc:sldChg>
      <pc:sldChg chg="addSp delSp modSp add del mod">
        <pc:chgData name="Iván Andrés Guzmán Rivillas" userId="bd1a17303fcb2a19" providerId="LiveId" clId="{22547BDA-2C02-4106-A00D-E99E68EFFDA2}" dt="2025-09-10T09:46:10.406" v="277" actId="478"/>
        <pc:sldMkLst>
          <pc:docMk/>
          <pc:sldMk cId="2141292191" sldId="279"/>
        </pc:sldMkLst>
        <pc:spChg chg="add mod">
          <ac:chgData name="Iván Andrés Guzmán Rivillas" userId="bd1a17303fcb2a19" providerId="LiveId" clId="{22547BDA-2C02-4106-A00D-E99E68EFFDA2}" dt="2025-09-10T09:44:32.055" v="216" actId="571"/>
          <ac:spMkLst>
            <pc:docMk/>
            <pc:sldMk cId="2141292191" sldId="279"/>
            <ac:spMk id="9" creationId="{27FC6331-C1BB-A02D-009A-2EDBFA0C517C}"/>
          </ac:spMkLst>
        </pc:spChg>
        <pc:spChg chg="add mod">
          <ac:chgData name="Iván Andrés Guzmán Rivillas" userId="bd1a17303fcb2a19" providerId="LiveId" clId="{22547BDA-2C02-4106-A00D-E99E68EFFDA2}" dt="2025-09-10T09:46:07.208" v="276" actId="1035"/>
          <ac:spMkLst>
            <pc:docMk/>
            <pc:sldMk cId="2141292191" sldId="279"/>
            <ac:spMk id="17" creationId="{EBFFAE0C-7280-A789-FE0B-2DF27008A990}"/>
          </ac:spMkLst>
        </pc:spChg>
        <pc:spChg chg="del mod">
          <ac:chgData name="Iván Andrés Guzmán Rivillas" userId="bd1a17303fcb2a19" providerId="LiveId" clId="{22547BDA-2C02-4106-A00D-E99E68EFFDA2}" dt="2025-09-10T09:46:10.406" v="277" actId="478"/>
          <ac:spMkLst>
            <pc:docMk/>
            <pc:sldMk cId="2141292191" sldId="279"/>
            <ac:spMk id="18" creationId="{EB684DE9-407E-93BD-9172-AA69A5A9FDB0}"/>
          </ac:spMkLst>
        </pc:spChg>
      </pc:sldChg>
      <pc:sldChg chg="add del">
        <pc:chgData name="Iván Andrés Guzmán Rivillas" userId="bd1a17303fcb2a19" providerId="LiveId" clId="{22547BDA-2C02-4106-A00D-E99E68EFFDA2}" dt="2025-09-10T09:42:47.896" v="117" actId="47"/>
        <pc:sldMkLst>
          <pc:docMk/>
          <pc:sldMk cId="565315333" sldId="280"/>
        </pc:sldMkLst>
      </pc:sldChg>
      <pc:sldChg chg="del">
        <pc:chgData name="Iván Andrés Guzmán Rivillas" userId="bd1a17303fcb2a19" providerId="LiveId" clId="{22547BDA-2C02-4106-A00D-E99E68EFFDA2}" dt="2025-09-10T09:42:22.277" v="103" actId="47"/>
        <pc:sldMkLst>
          <pc:docMk/>
          <pc:sldMk cId="2975309539" sldId="281"/>
        </pc:sldMkLst>
      </pc:sldChg>
      <pc:sldChg chg="del">
        <pc:chgData name="Iván Andrés Guzmán Rivillas" userId="bd1a17303fcb2a19" providerId="LiveId" clId="{22547BDA-2C02-4106-A00D-E99E68EFFDA2}" dt="2025-09-10T09:42:19.127" v="102" actId="47"/>
        <pc:sldMkLst>
          <pc:docMk/>
          <pc:sldMk cId="887623723" sldId="282"/>
        </pc:sldMkLst>
      </pc:sldChg>
      <pc:sldChg chg="add del">
        <pc:chgData name="Iván Andrés Guzmán Rivillas" userId="bd1a17303fcb2a19" providerId="LiveId" clId="{22547BDA-2C02-4106-A00D-E99E68EFFDA2}" dt="2025-09-10T09:43:03.172" v="126" actId="47"/>
        <pc:sldMkLst>
          <pc:docMk/>
          <pc:sldMk cId="2007970263" sldId="283"/>
        </pc:sldMkLst>
      </pc:sldChg>
      <pc:sldChg chg="add del">
        <pc:chgData name="Iván Andrés Guzmán Rivillas" userId="bd1a17303fcb2a19" providerId="LiveId" clId="{22547BDA-2C02-4106-A00D-E99E68EFFDA2}" dt="2025-09-10T09:43:04.681" v="127" actId="47"/>
        <pc:sldMkLst>
          <pc:docMk/>
          <pc:sldMk cId="2041991743" sldId="284"/>
        </pc:sldMkLst>
      </pc:sldChg>
      <pc:sldChg chg="add del">
        <pc:chgData name="Iván Andrés Guzmán Rivillas" userId="bd1a17303fcb2a19" providerId="LiveId" clId="{22547BDA-2C02-4106-A00D-E99E68EFFDA2}" dt="2025-09-10T09:43:06.660" v="128" actId="47"/>
        <pc:sldMkLst>
          <pc:docMk/>
          <pc:sldMk cId="1067606928" sldId="285"/>
        </pc:sldMkLst>
      </pc:sldChg>
      <pc:sldChg chg="add del">
        <pc:chgData name="Iván Andrés Guzmán Rivillas" userId="bd1a17303fcb2a19" providerId="LiveId" clId="{22547BDA-2C02-4106-A00D-E99E68EFFDA2}" dt="2025-09-10T09:43:07.858" v="129" actId="47"/>
        <pc:sldMkLst>
          <pc:docMk/>
          <pc:sldMk cId="3469029334" sldId="286"/>
        </pc:sldMkLst>
      </pc:sldChg>
      <pc:sldChg chg="add del">
        <pc:chgData name="Iván Andrés Guzmán Rivillas" userId="bd1a17303fcb2a19" providerId="LiveId" clId="{22547BDA-2C02-4106-A00D-E99E68EFFDA2}" dt="2025-09-10T09:43:09.137" v="130" actId="47"/>
        <pc:sldMkLst>
          <pc:docMk/>
          <pc:sldMk cId="4150165135" sldId="287"/>
        </pc:sldMkLst>
      </pc:sldChg>
      <pc:sldChg chg="del">
        <pc:chgData name="Iván Andrés Guzmán Rivillas" userId="bd1a17303fcb2a19" providerId="LiveId" clId="{22547BDA-2C02-4106-A00D-E99E68EFFDA2}" dt="2025-09-10T09:44:46.862" v="219" actId="47"/>
        <pc:sldMkLst>
          <pc:docMk/>
          <pc:sldMk cId="3330122344" sldId="288"/>
        </pc:sldMkLst>
      </pc:sldChg>
      <pc:sldChg chg="add del">
        <pc:chgData name="Iván Andrés Guzmán Rivillas" userId="bd1a17303fcb2a19" providerId="LiveId" clId="{22547BDA-2C02-4106-A00D-E99E68EFFDA2}" dt="2025-09-10T09:44:44.479" v="217" actId="47"/>
        <pc:sldMkLst>
          <pc:docMk/>
          <pc:sldMk cId="3967838769" sldId="289"/>
        </pc:sldMkLst>
      </pc:sldChg>
      <pc:sldChg chg="add del">
        <pc:chgData name="Iván Andrés Guzmán Rivillas" userId="bd1a17303fcb2a19" providerId="LiveId" clId="{22547BDA-2C02-4106-A00D-E99E68EFFDA2}" dt="2025-09-10T09:44:45.840" v="218" actId="47"/>
        <pc:sldMkLst>
          <pc:docMk/>
          <pc:sldMk cId="606443283" sldId="290"/>
        </pc:sldMkLst>
      </pc:sldChg>
    </pc:docChg>
  </pc:docChgLst>
  <pc:docChgLst>
    <pc:chgData name="Iván Andrés Guzmán Rivillas" userId="bd1a17303fcb2a19" providerId="LiveId" clId="{CD6740F8-0410-4A8A-B5DB-09B5C52D6B0C}"/>
    <pc:docChg chg="undo custSel addSld modSld sldOrd">
      <pc:chgData name="Iván Andrés Guzmán Rivillas" userId="bd1a17303fcb2a19" providerId="LiveId" clId="{CD6740F8-0410-4A8A-B5DB-09B5C52D6B0C}" dt="2025-08-25T10:36:58.808" v="1742" actId="20577"/>
      <pc:docMkLst>
        <pc:docMk/>
      </pc:docMkLst>
      <pc:sldChg chg="addSp delSp modSp new mod">
        <pc:chgData name="Iván Andrés Guzmán Rivillas" userId="bd1a17303fcb2a19" providerId="LiveId" clId="{CD6740F8-0410-4A8A-B5DB-09B5C52D6B0C}" dt="2025-08-25T10:36:58.808" v="1742" actId="20577"/>
        <pc:sldMkLst>
          <pc:docMk/>
          <pc:sldMk cId="1597052077" sldId="256"/>
        </pc:sldMkLst>
        <pc:spChg chg="add mod">
          <ac:chgData name="Iván Andrés Guzmán Rivillas" userId="bd1a17303fcb2a19" providerId="LiveId" clId="{CD6740F8-0410-4A8A-B5DB-09B5C52D6B0C}" dt="2025-08-25T07:44:35.942" v="97" actId="20577"/>
          <ac:spMkLst>
            <pc:docMk/>
            <pc:sldMk cId="1597052077" sldId="256"/>
            <ac:spMk id="4" creationId="{D0AEE268-3E37-9005-7ABE-298EB315D7CA}"/>
          </ac:spMkLst>
        </pc:spChg>
      </pc:sldChg>
      <pc:sldChg chg="modSp add mod">
        <pc:chgData name="Iván Andrés Guzmán Rivillas" userId="bd1a17303fcb2a19" providerId="LiveId" clId="{CD6740F8-0410-4A8A-B5DB-09B5C52D6B0C}" dt="2025-08-25T07:46:39.735" v="123" actId="20577"/>
        <pc:sldMkLst>
          <pc:docMk/>
          <pc:sldMk cId="3669563448" sldId="257"/>
        </pc:sldMkLst>
      </pc:sldChg>
      <pc:sldChg chg="modSp add mod">
        <pc:chgData name="Iván Andrés Guzmán Rivillas" userId="bd1a17303fcb2a19" providerId="LiveId" clId="{CD6740F8-0410-4A8A-B5DB-09B5C52D6B0C}" dt="2025-08-25T07:47:42.952" v="129" actId="1076"/>
        <pc:sldMkLst>
          <pc:docMk/>
          <pc:sldMk cId="692518258" sldId="259"/>
        </pc:sldMkLst>
      </pc:sldChg>
      <pc:sldChg chg="addSp delSp modSp add mod">
        <pc:chgData name="Iván Andrés Guzmán Rivillas" userId="bd1a17303fcb2a19" providerId="LiveId" clId="{CD6740F8-0410-4A8A-B5DB-09B5C52D6B0C}" dt="2025-08-25T07:48:38.001" v="139" actId="1076"/>
        <pc:sldMkLst>
          <pc:docMk/>
          <pc:sldMk cId="635557470" sldId="260"/>
        </pc:sldMkLst>
      </pc:sldChg>
      <pc:sldChg chg="addSp delSp modSp add mod">
        <pc:chgData name="Iván Andrés Guzmán Rivillas" userId="bd1a17303fcb2a19" providerId="LiveId" clId="{CD6740F8-0410-4A8A-B5DB-09B5C52D6B0C}" dt="2025-08-25T07:54:14.055" v="314" actId="113"/>
        <pc:sldMkLst>
          <pc:docMk/>
          <pc:sldMk cId="4073446941" sldId="261"/>
        </pc:sldMkLst>
        <pc:spChg chg="mod">
          <ac:chgData name="Iván Andrés Guzmán Rivillas" userId="bd1a17303fcb2a19" providerId="LiveId" clId="{CD6740F8-0410-4A8A-B5DB-09B5C52D6B0C}" dt="2025-08-25T07:49:03.905" v="147" actId="1076"/>
          <ac:spMkLst>
            <pc:docMk/>
            <pc:sldMk cId="4073446941" sldId="261"/>
            <ac:spMk id="11" creationId="{8A5B3258-EB38-2716-3B7F-8634F03F3627}"/>
          </ac:spMkLst>
        </pc:spChg>
        <pc:spChg chg="add mod">
          <ac:chgData name="Iván Andrés Guzmán Rivillas" userId="bd1a17303fcb2a19" providerId="LiveId" clId="{CD6740F8-0410-4A8A-B5DB-09B5C52D6B0C}" dt="2025-08-25T07:53:54.097" v="310" actId="1076"/>
          <ac:spMkLst>
            <pc:docMk/>
            <pc:sldMk cId="4073446941" sldId="261"/>
            <ac:spMk id="14" creationId="{92C41DAB-8EC2-7489-3439-5D88A717185B}"/>
          </ac:spMkLst>
        </pc:spChg>
        <pc:spChg chg="add mod">
          <ac:chgData name="Iván Andrés Guzmán Rivillas" userId="bd1a17303fcb2a19" providerId="LiveId" clId="{CD6740F8-0410-4A8A-B5DB-09B5C52D6B0C}" dt="2025-08-25T07:52:24.441" v="189" actId="14100"/>
          <ac:spMkLst>
            <pc:docMk/>
            <pc:sldMk cId="4073446941" sldId="261"/>
            <ac:spMk id="15" creationId="{C676E24B-2F34-BACB-322D-478CA19C5AA8}"/>
          </ac:spMkLst>
        </pc:spChg>
        <pc:spChg chg="add mod">
          <ac:chgData name="Iván Andrés Guzmán Rivillas" userId="bd1a17303fcb2a19" providerId="LiveId" clId="{CD6740F8-0410-4A8A-B5DB-09B5C52D6B0C}" dt="2025-08-25T07:52:32.681" v="204" actId="14100"/>
          <ac:spMkLst>
            <pc:docMk/>
            <pc:sldMk cId="4073446941" sldId="261"/>
            <ac:spMk id="16" creationId="{7E8AE2BE-9757-F9B9-A0F0-FB20EC4BD086}"/>
          </ac:spMkLst>
        </pc:spChg>
        <pc:spChg chg="add mod">
          <ac:chgData name="Iván Andrés Guzmán Rivillas" userId="bd1a17303fcb2a19" providerId="LiveId" clId="{CD6740F8-0410-4A8A-B5DB-09B5C52D6B0C}" dt="2025-08-25T07:52:42.585" v="206" actId="14100"/>
          <ac:spMkLst>
            <pc:docMk/>
            <pc:sldMk cId="4073446941" sldId="261"/>
            <ac:spMk id="17" creationId="{6F470A59-D525-8FEF-EBF3-F16139D05338}"/>
          </ac:spMkLst>
        </pc:spChg>
        <pc:spChg chg="add mod">
          <ac:chgData name="Iván Andrés Guzmán Rivillas" userId="bd1a17303fcb2a19" providerId="LiveId" clId="{CD6740F8-0410-4A8A-B5DB-09B5C52D6B0C}" dt="2025-08-25T07:54:14.055" v="314" actId="113"/>
          <ac:spMkLst>
            <pc:docMk/>
            <pc:sldMk cId="4073446941" sldId="261"/>
            <ac:spMk id="18" creationId="{16090D9B-DAD3-540D-372E-B8FA404E5DED}"/>
          </ac:spMkLst>
        </pc:spChg>
        <pc:picChg chg="add mod">
          <ac:chgData name="Iván Andrés Guzmán Rivillas" userId="bd1a17303fcb2a19" providerId="LiveId" clId="{CD6740F8-0410-4A8A-B5DB-09B5C52D6B0C}" dt="2025-08-25T07:51:47.427" v="179" actId="1036"/>
          <ac:picMkLst>
            <pc:docMk/>
            <pc:sldMk cId="4073446941" sldId="261"/>
            <ac:picMk id="2" creationId="{ED4FCA85-89E3-A138-0C26-84D51AA214E4}"/>
          </ac:picMkLst>
        </pc:picChg>
        <pc:picChg chg="add mod">
          <ac:chgData name="Iván Andrés Guzmán Rivillas" userId="bd1a17303fcb2a19" providerId="LiveId" clId="{CD6740F8-0410-4A8A-B5DB-09B5C52D6B0C}" dt="2025-08-25T07:53:02.611" v="253" actId="1035"/>
          <ac:picMkLst>
            <pc:docMk/>
            <pc:sldMk cId="4073446941" sldId="261"/>
            <ac:picMk id="3" creationId="{7ABFFFE3-1D24-7AE5-A024-15648B85FBA2}"/>
          </ac:picMkLst>
        </pc:picChg>
        <pc:cxnChg chg="add mod">
          <ac:chgData name="Iván Andrés Guzmán Rivillas" userId="bd1a17303fcb2a19" providerId="LiveId" clId="{CD6740F8-0410-4A8A-B5DB-09B5C52D6B0C}" dt="2025-08-25T07:53:02.611" v="253" actId="1035"/>
          <ac:cxnSpMkLst>
            <pc:docMk/>
            <pc:sldMk cId="4073446941" sldId="261"/>
            <ac:cxnSpMk id="12" creationId="{C93F2779-37B7-BC6D-E3FE-3FD8CE583043}"/>
          </ac:cxnSpMkLst>
        </pc:cxnChg>
        <pc:cxnChg chg="add mod">
          <ac:chgData name="Iván Andrés Guzmán Rivillas" userId="bd1a17303fcb2a19" providerId="LiveId" clId="{CD6740F8-0410-4A8A-B5DB-09B5C52D6B0C}" dt="2025-08-25T07:51:47.427" v="179" actId="1036"/>
          <ac:cxnSpMkLst>
            <pc:docMk/>
            <pc:sldMk cId="4073446941" sldId="261"/>
            <ac:cxnSpMk id="13" creationId="{68E9DF57-EE06-A960-236D-1489E4AAD6A7}"/>
          </ac:cxnSpMkLst>
        </pc:cxnChg>
        <pc:cxnChg chg="add mod">
          <ac:chgData name="Iván Andrés Guzmán Rivillas" userId="bd1a17303fcb2a19" providerId="LiveId" clId="{CD6740F8-0410-4A8A-B5DB-09B5C52D6B0C}" dt="2025-08-25T07:54:07.822" v="313" actId="208"/>
          <ac:cxnSpMkLst>
            <pc:docMk/>
            <pc:sldMk cId="4073446941" sldId="261"/>
            <ac:cxnSpMk id="20" creationId="{4F7FA181-5AA9-A4A7-8430-9141121120A1}"/>
          </ac:cxnSpMkLst>
        </pc:cxnChg>
      </pc:sldChg>
      <pc:sldChg chg="addSp delSp modSp add mod">
        <pc:chgData name="Iván Andrés Guzmán Rivillas" userId="bd1a17303fcb2a19" providerId="LiveId" clId="{CD6740F8-0410-4A8A-B5DB-09B5C52D6B0C}" dt="2025-08-25T07:58:18.312" v="398" actId="478"/>
        <pc:sldMkLst>
          <pc:docMk/>
          <pc:sldMk cId="820204831" sldId="262"/>
        </pc:sldMkLst>
        <pc:spChg chg="add mod ord">
          <ac:chgData name="Iván Andrés Guzmán Rivillas" userId="bd1a17303fcb2a19" providerId="LiveId" clId="{CD6740F8-0410-4A8A-B5DB-09B5C52D6B0C}" dt="2025-08-25T07:55:09.519" v="391" actId="167"/>
          <ac:spMkLst>
            <pc:docMk/>
            <pc:sldMk cId="820204831" sldId="262"/>
            <ac:spMk id="6" creationId="{0BEC128A-036D-6E74-88DE-D039220F97C6}"/>
          </ac:spMkLst>
        </pc:spChg>
        <pc:spChg chg="add mod ord">
          <ac:chgData name="Iván Andrés Guzmán Rivillas" userId="bd1a17303fcb2a19" providerId="LiveId" clId="{CD6740F8-0410-4A8A-B5DB-09B5C52D6B0C}" dt="2025-08-25T07:55:09.519" v="391" actId="167"/>
          <ac:spMkLst>
            <pc:docMk/>
            <pc:sldMk cId="820204831" sldId="262"/>
            <ac:spMk id="7" creationId="{D329D5EB-62B7-A3C7-47E9-371D09BBF865}"/>
          </ac:spMkLst>
        </pc:spChg>
        <pc:spChg chg="add mod ord">
          <ac:chgData name="Iván Andrés Guzmán Rivillas" userId="bd1a17303fcb2a19" providerId="LiveId" clId="{CD6740F8-0410-4A8A-B5DB-09B5C52D6B0C}" dt="2025-08-25T07:55:09.519" v="391" actId="167"/>
          <ac:spMkLst>
            <pc:docMk/>
            <pc:sldMk cId="820204831" sldId="262"/>
            <ac:spMk id="8" creationId="{54A642E2-353C-2F64-F458-C97FEB293797}"/>
          </ac:spMkLst>
        </pc:spChg>
        <pc:spChg chg="add mod ord">
          <ac:chgData name="Iván Andrés Guzmán Rivillas" userId="bd1a17303fcb2a19" providerId="LiveId" clId="{CD6740F8-0410-4A8A-B5DB-09B5C52D6B0C}" dt="2025-08-25T07:55:09.519" v="391" actId="167"/>
          <ac:spMkLst>
            <pc:docMk/>
            <pc:sldMk cId="820204831" sldId="262"/>
            <ac:spMk id="9" creationId="{481C6B77-1D3E-62B7-EF31-A02E13570C9A}"/>
          </ac:spMkLst>
        </pc:spChg>
        <pc:spChg chg="add mod">
          <ac:chgData name="Iván Andrés Guzmán Rivillas" userId="bd1a17303fcb2a19" providerId="LiveId" clId="{CD6740F8-0410-4A8A-B5DB-09B5C52D6B0C}" dt="2025-08-25T07:56:56.958" v="392" actId="571"/>
          <ac:spMkLst>
            <pc:docMk/>
            <pc:sldMk cId="820204831" sldId="262"/>
            <ac:spMk id="10" creationId="{3A18E0B6-8EFE-04D4-6EF1-207BA9685909}"/>
          </ac:spMkLst>
        </pc:spChg>
        <pc:spChg chg="add mod">
          <ac:chgData name="Iván Andrés Guzmán Rivillas" userId="bd1a17303fcb2a19" providerId="LiveId" clId="{CD6740F8-0410-4A8A-B5DB-09B5C52D6B0C}" dt="2025-08-25T07:57:02.718" v="393" actId="571"/>
          <ac:spMkLst>
            <pc:docMk/>
            <pc:sldMk cId="820204831" sldId="262"/>
            <ac:spMk id="19" creationId="{7A245ADE-58FF-FF20-803E-3B0A23B848C2}"/>
          </ac:spMkLst>
        </pc:spChg>
        <pc:picChg chg="add mod ord">
          <ac:chgData name="Iván Andrés Guzmán Rivillas" userId="bd1a17303fcb2a19" providerId="LiveId" clId="{CD6740F8-0410-4A8A-B5DB-09B5C52D6B0C}" dt="2025-08-25T07:55:09.519" v="391" actId="167"/>
          <ac:picMkLst>
            <pc:docMk/>
            <pc:sldMk cId="820204831" sldId="262"/>
            <ac:picMk id="5" creationId="{2965A065-C97B-BA1B-5DF9-E82C3CD03ED3}"/>
          </ac:picMkLst>
        </pc:picChg>
      </pc:sldChg>
      <pc:sldChg chg="addSp delSp modSp add mod">
        <pc:chgData name="Iván Andrés Guzmán Rivillas" userId="bd1a17303fcb2a19" providerId="LiveId" clId="{CD6740F8-0410-4A8A-B5DB-09B5C52D6B0C}" dt="2025-08-25T08:00:08.557" v="416" actId="113"/>
        <pc:sldMkLst>
          <pc:docMk/>
          <pc:sldMk cId="1216281999" sldId="263"/>
        </pc:sldMkLst>
        <pc:spChg chg="add mod">
          <ac:chgData name="Iván Andrés Guzmán Rivillas" userId="bd1a17303fcb2a19" providerId="LiveId" clId="{CD6740F8-0410-4A8A-B5DB-09B5C52D6B0C}" dt="2025-08-25T07:59:35.286" v="409" actId="6549"/>
          <ac:spMkLst>
            <pc:docMk/>
            <pc:sldMk cId="1216281999" sldId="263"/>
            <ac:spMk id="2" creationId="{B071F79A-20C5-2658-5CC8-16686982C6A7}"/>
          </ac:spMkLst>
        </pc:spChg>
        <pc:spChg chg="add mod">
          <ac:chgData name="Iván Andrés Guzmán Rivillas" userId="bd1a17303fcb2a19" providerId="LiveId" clId="{CD6740F8-0410-4A8A-B5DB-09B5C52D6B0C}" dt="2025-08-25T08:00:08.557" v="416" actId="113"/>
          <ac:spMkLst>
            <pc:docMk/>
            <pc:sldMk cId="1216281999" sldId="263"/>
            <ac:spMk id="14" creationId="{CAFC348F-B390-EFEC-DD38-F96DC1CBD1C8}"/>
          </ac:spMkLst>
        </pc:spChg>
        <pc:spChg chg="add mod">
          <ac:chgData name="Iván Andrés Guzmán Rivillas" userId="bd1a17303fcb2a19" providerId="LiveId" clId="{CD6740F8-0410-4A8A-B5DB-09B5C52D6B0C}" dt="2025-08-25T07:59:58.064" v="414" actId="1076"/>
          <ac:spMkLst>
            <pc:docMk/>
            <pc:sldMk cId="1216281999" sldId="263"/>
            <ac:spMk id="15" creationId="{852F3959-1C91-82DE-2065-A0176C1AC440}"/>
          </ac:spMkLst>
        </pc:spChg>
        <pc:picChg chg="add mod">
          <ac:chgData name="Iván Andrés Guzmán Rivillas" userId="bd1a17303fcb2a19" providerId="LiveId" clId="{CD6740F8-0410-4A8A-B5DB-09B5C52D6B0C}" dt="2025-08-25T07:59:32.202" v="405" actId="1076"/>
          <ac:picMkLst>
            <pc:docMk/>
            <pc:sldMk cId="1216281999" sldId="263"/>
            <ac:picMk id="3" creationId="{3E23F036-23F9-B2DB-A1C0-D50118AB046B}"/>
          </ac:picMkLst>
        </pc:picChg>
        <pc:picChg chg="add mod">
          <ac:chgData name="Iván Andrés Guzmán Rivillas" userId="bd1a17303fcb2a19" providerId="LiveId" clId="{CD6740F8-0410-4A8A-B5DB-09B5C52D6B0C}" dt="2025-08-25T07:59:32.202" v="405" actId="1076"/>
          <ac:picMkLst>
            <pc:docMk/>
            <pc:sldMk cId="1216281999" sldId="263"/>
            <ac:picMk id="12" creationId="{AB3E60F5-F27E-C763-2A75-C03E80CCCC48}"/>
          </ac:picMkLst>
        </pc:picChg>
        <pc:picChg chg="add mod">
          <ac:chgData name="Iván Andrés Guzmán Rivillas" userId="bd1a17303fcb2a19" providerId="LiveId" clId="{CD6740F8-0410-4A8A-B5DB-09B5C52D6B0C}" dt="2025-08-25T07:59:32.202" v="405" actId="1076"/>
          <ac:picMkLst>
            <pc:docMk/>
            <pc:sldMk cId="1216281999" sldId="263"/>
            <ac:picMk id="13" creationId="{47690F90-F882-37EF-ACBE-46442A4D2BE7}"/>
          </ac:picMkLst>
        </pc:picChg>
      </pc:sldChg>
      <pc:sldChg chg="addSp delSp modSp add mod">
        <pc:chgData name="Iván Andrés Guzmán Rivillas" userId="bd1a17303fcb2a19" providerId="LiveId" clId="{CD6740F8-0410-4A8A-B5DB-09B5C52D6B0C}" dt="2025-08-25T08:01:09.696" v="425" actId="113"/>
        <pc:sldMkLst>
          <pc:docMk/>
          <pc:sldMk cId="4130931754" sldId="264"/>
        </pc:sldMkLst>
        <pc:spChg chg="add mod">
          <ac:chgData name="Iván Andrés Guzmán Rivillas" userId="bd1a17303fcb2a19" providerId="LiveId" clId="{CD6740F8-0410-4A8A-B5DB-09B5C52D6B0C}" dt="2025-08-25T08:01:00.449" v="419"/>
          <ac:spMkLst>
            <pc:docMk/>
            <pc:sldMk cId="4130931754" sldId="264"/>
            <ac:spMk id="4" creationId="{67D2B0BB-B30D-09D9-446B-FCC32BC14CDC}"/>
          </ac:spMkLst>
        </pc:spChg>
        <pc:spChg chg="mod">
          <ac:chgData name="Iván Andrés Guzmán Rivillas" userId="bd1a17303fcb2a19" providerId="LiveId" clId="{CD6740F8-0410-4A8A-B5DB-09B5C52D6B0C}" dt="2025-08-25T08:01:09.696" v="425" actId="113"/>
          <ac:spMkLst>
            <pc:docMk/>
            <pc:sldMk cId="4130931754" sldId="264"/>
            <ac:spMk id="6" creationId="{BCA42BD9-7D90-57A5-0B1C-8CA4E227F0A9}"/>
          </ac:spMkLst>
        </pc:spChg>
        <pc:spChg chg="mod">
          <ac:chgData name="Iván Andrés Guzmán Rivillas" userId="bd1a17303fcb2a19" providerId="LiveId" clId="{CD6740F8-0410-4A8A-B5DB-09B5C52D6B0C}" dt="2025-08-25T08:01:05.682" v="424" actId="20577"/>
          <ac:spMkLst>
            <pc:docMk/>
            <pc:sldMk cId="4130931754" sldId="264"/>
            <ac:spMk id="7" creationId="{91289835-FAC3-3729-AD8C-44E8DA39642F}"/>
          </ac:spMkLst>
        </pc:spChg>
      </pc:sldChg>
      <pc:sldChg chg="addSp delSp modSp add mod">
        <pc:chgData name="Iván Andrés Guzmán Rivillas" userId="bd1a17303fcb2a19" providerId="LiveId" clId="{CD6740F8-0410-4A8A-B5DB-09B5C52D6B0C}" dt="2025-08-25T08:01:24.457" v="429" actId="113"/>
        <pc:sldMkLst>
          <pc:docMk/>
          <pc:sldMk cId="4040579704" sldId="274"/>
        </pc:sldMkLst>
        <pc:spChg chg="add mod">
          <ac:chgData name="Iván Andrés Guzmán Rivillas" userId="bd1a17303fcb2a19" providerId="LiveId" clId="{CD6740F8-0410-4A8A-B5DB-09B5C52D6B0C}" dt="2025-08-25T08:01:19.132" v="428"/>
          <ac:spMkLst>
            <pc:docMk/>
            <pc:sldMk cId="4040579704" sldId="274"/>
            <ac:spMk id="5" creationId="{F3981A78-15EF-F4F9-15EF-1AED48D06591}"/>
          </ac:spMkLst>
        </pc:spChg>
        <pc:spChg chg="mod">
          <ac:chgData name="Iván Andrés Guzmán Rivillas" userId="bd1a17303fcb2a19" providerId="LiveId" clId="{CD6740F8-0410-4A8A-B5DB-09B5C52D6B0C}" dt="2025-08-25T08:01:24.457" v="429" actId="113"/>
          <ac:spMkLst>
            <pc:docMk/>
            <pc:sldMk cId="4040579704" sldId="274"/>
            <ac:spMk id="6" creationId="{DE434900-504D-231D-A928-547E46A23C81}"/>
          </ac:spMkLst>
        </pc:spChg>
      </pc:sldChg>
      <pc:sldChg chg="addSp delSp modSp add mod">
        <pc:chgData name="Iván Andrés Guzmán Rivillas" userId="bd1a17303fcb2a19" providerId="LiveId" clId="{CD6740F8-0410-4A8A-B5DB-09B5C52D6B0C}" dt="2025-08-25T08:02:47.568" v="456" actId="1076"/>
        <pc:sldMkLst>
          <pc:docMk/>
          <pc:sldMk cId="1124778884" sldId="275"/>
        </pc:sldMkLst>
        <pc:spChg chg="add mod">
          <ac:chgData name="Iván Andrés Guzmán Rivillas" userId="bd1a17303fcb2a19" providerId="LiveId" clId="{CD6740F8-0410-4A8A-B5DB-09B5C52D6B0C}" dt="2025-08-25T08:01:56.545" v="433"/>
          <ac:spMkLst>
            <pc:docMk/>
            <pc:sldMk cId="1124778884" sldId="275"/>
            <ac:spMk id="4" creationId="{0EB0E7A9-151D-6924-5DE7-6EFE8239BA28}"/>
          </ac:spMkLst>
        </pc:spChg>
        <pc:spChg chg="mod">
          <ac:chgData name="Iván Andrés Guzmán Rivillas" userId="bd1a17303fcb2a19" providerId="LiveId" clId="{CD6740F8-0410-4A8A-B5DB-09B5C52D6B0C}" dt="2025-08-25T08:02:09.370" v="434" actId="113"/>
          <ac:spMkLst>
            <pc:docMk/>
            <pc:sldMk cId="1124778884" sldId="275"/>
            <ac:spMk id="6" creationId="{B0DC0DE0-4067-3E30-C824-7A0056E53A73}"/>
          </ac:spMkLst>
        </pc:spChg>
        <pc:spChg chg="mod">
          <ac:chgData name="Iván Andrés Guzmán Rivillas" userId="bd1a17303fcb2a19" providerId="LiveId" clId="{CD6740F8-0410-4A8A-B5DB-09B5C52D6B0C}" dt="2025-08-25T08:02:19.580" v="448" actId="1036"/>
          <ac:spMkLst>
            <pc:docMk/>
            <pc:sldMk cId="1124778884" sldId="275"/>
            <ac:spMk id="7" creationId="{E85F849E-FD7C-37B2-14BF-754D3DBE396B}"/>
          </ac:spMkLst>
        </pc:spChg>
        <pc:spChg chg="add mod">
          <ac:chgData name="Iván Andrés Guzmán Rivillas" userId="bd1a17303fcb2a19" providerId="LiveId" clId="{CD6740F8-0410-4A8A-B5DB-09B5C52D6B0C}" dt="2025-08-25T08:02:47.568" v="456" actId="1076"/>
          <ac:spMkLst>
            <pc:docMk/>
            <pc:sldMk cId="1124778884" sldId="275"/>
            <ac:spMk id="9" creationId="{BC1BC9FE-9317-FE78-F798-5FF605ADEF9A}"/>
          </ac:spMkLst>
        </pc:spChg>
        <pc:picChg chg="mod">
          <ac:chgData name="Iván Andrés Guzmán Rivillas" userId="bd1a17303fcb2a19" providerId="LiveId" clId="{CD6740F8-0410-4A8A-B5DB-09B5C52D6B0C}" dt="2025-08-25T08:01:49.423" v="431" actId="1076"/>
          <ac:picMkLst>
            <pc:docMk/>
            <pc:sldMk cId="1124778884" sldId="275"/>
            <ac:picMk id="8" creationId="{1052EE07-D055-E2AB-1481-CF00392115D5}"/>
          </ac:picMkLst>
        </pc:picChg>
      </pc:sldChg>
      <pc:sldChg chg="addSp delSp modSp add mod">
        <pc:chgData name="Iván Andrés Guzmán Rivillas" userId="bd1a17303fcb2a19" providerId="LiveId" clId="{CD6740F8-0410-4A8A-B5DB-09B5C52D6B0C}" dt="2025-08-25T09:58:06.848" v="863" actId="207"/>
        <pc:sldMkLst>
          <pc:docMk/>
          <pc:sldMk cId="1151898591" sldId="276"/>
        </pc:sldMkLst>
        <pc:spChg chg="add mod">
          <ac:chgData name="Iván Andrés Guzmán Rivillas" userId="bd1a17303fcb2a19" providerId="LiveId" clId="{CD6740F8-0410-4A8A-B5DB-09B5C52D6B0C}" dt="2025-08-25T08:05:55.913" v="531" actId="1076"/>
          <ac:spMkLst>
            <pc:docMk/>
            <pc:sldMk cId="1151898591" sldId="276"/>
            <ac:spMk id="10" creationId="{8BAAF6C9-F944-C8A9-BD56-4FF3EFD24900}"/>
          </ac:spMkLst>
        </pc:spChg>
        <pc:spChg chg="add mod">
          <ac:chgData name="Iván Andrés Guzmán Rivillas" userId="bd1a17303fcb2a19" providerId="LiveId" clId="{CD6740F8-0410-4A8A-B5DB-09B5C52D6B0C}" dt="2025-08-25T09:58:06.848" v="863" actId="207"/>
          <ac:spMkLst>
            <pc:docMk/>
            <pc:sldMk cId="1151898591" sldId="276"/>
            <ac:spMk id="15" creationId="{22CB9AFF-059D-9051-6AE9-EB67FDB4DF62}"/>
          </ac:spMkLst>
        </pc:spChg>
        <pc:graphicFrameChg chg="add mod modGraphic">
          <ac:chgData name="Iván Andrés Guzmán Rivillas" userId="bd1a17303fcb2a19" providerId="LiveId" clId="{CD6740F8-0410-4A8A-B5DB-09B5C52D6B0C}" dt="2025-08-25T08:05:55.913" v="531" actId="1076"/>
          <ac:graphicFrameMkLst>
            <pc:docMk/>
            <pc:sldMk cId="1151898591" sldId="276"/>
            <ac:graphicFrameMk id="2" creationId="{473CEE9A-3E0F-4D45-12CE-D492A6A5EFBA}"/>
          </ac:graphicFrameMkLst>
        </pc:graphicFrameChg>
      </pc:sldChg>
      <pc:sldChg chg="addSp delSp modSp add mod">
        <pc:chgData name="Iván Andrés Guzmán Rivillas" userId="bd1a17303fcb2a19" providerId="LiveId" clId="{CD6740F8-0410-4A8A-B5DB-09B5C52D6B0C}" dt="2025-08-25T08:13:45.776" v="603" actId="1076"/>
        <pc:sldMkLst>
          <pc:docMk/>
          <pc:sldMk cId="4035859192" sldId="277"/>
        </pc:sldMkLst>
      </pc:sldChg>
      <pc:sldChg chg="addSp delSp modSp add mod">
        <pc:chgData name="Iván Andrés Guzmán Rivillas" userId="bd1a17303fcb2a19" providerId="LiveId" clId="{CD6740F8-0410-4A8A-B5DB-09B5C52D6B0C}" dt="2025-08-25T08:23:23.946" v="640" actId="208"/>
        <pc:sldMkLst>
          <pc:docMk/>
          <pc:sldMk cId="1411755738" sldId="278"/>
        </pc:sldMkLst>
        <pc:spChg chg="add mod">
          <ac:chgData name="Iván Andrés Guzmán Rivillas" userId="bd1a17303fcb2a19" providerId="LiveId" clId="{CD6740F8-0410-4A8A-B5DB-09B5C52D6B0C}" dt="2025-08-25T08:23:23.946" v="640" actId="208"/>
          <ac:spMkLst>
            <pc:docMk/>
            <pc:sldMk cId="1411755738" sldId="278"/>
            <ac:spMk id="8" creationId="{A38EC467-4086-58B9-9C7F-D5E43A587AEB}"/>
          </ac:spMkLst>
        </pc:spChg>
        <pc:picChg chg="add mod">
          <ac:chgData name="Iván Andrés Guzmán Rivillas" userId="bd1a17303fcb2a19" providerId="LiveId" clId="{CD6740F8-0410-4A8A-B5DB-09B5C52D6B0C}" dt="2025-08-25T08:23:10.265" v="638" actId="1035"/>
          <ac:picMkLst>
            <pc:docMk/>
            <pc:sldMk cId="1411755738" sldId="278"/>
            <ac:picMk id="5" creationId="{EE7F4A67-6A09-25B5-9233-707F439FB8CE}"/>
          </ac:picMkLst>
        </pc:picChg>
        <pc:picChg chg="mod">
          <ac:chgData name="Iván Andrés Guzmán Rivillas" userId="bd1a17303fcb2a19" providerId="LiveId" clId="{CD6740F8-0410-4A8A-B5DB-09B5C52D6B0C}" dt="2025-08-25T08:22:44.201" v="622" actId="1035"/>
          <ac:picMkLst>
            <pc:docMk/>
            <pc:sldMk cId="1411755738" sldId="278"/>
            <ac:picMk id="6" creationId="{F463F6B3-40E3-A958-B9D0-FE3519FCB7B1}"/>
          </ac:picMkLst>
        </pc:picChg>
      </pc:sldChg>
      <pc:sldChg chg="addSp delSp modSp add mod">
        <pc:chgData name="Iván Andrés Guzmán Rivillas" userId="bd1a17303fcb2a19" providerId="LiveId" clId="{CD6740F8-0410-4A8A-B5DB-09B5C52D6B0C}" dt="2025-08-25T10:32:32.113" v="1659" actId="207"/>
        <pc:sldMkLst>
          <pc:docMk/>
          <pc:sldMk cId="2141292191" sldId="279"/>
        </pc:sldMkLst>
        <pc:spChg chg="add mod">
          <ac:chgData name="Iván Andrés Guzmán Rivillas" userId="bd1a17303fcb2a19" providerId="LiveId" clId="{CD6740F8-0410-4A8A-B5DB-09B5C52D6B0C}" dt="2025-08-25T08:26:25.472" v="659" actId="20577"/>
          <ac:spMkLst>
            <pc:docMk/>
            <pc:sldMk cId="2141292191" sldId="279"/>
            <ac:spMk id="2" creationId="{78A7F700-F018-C5D2-C844-7E4AD16B92B0}"/>
          </ac:spMkLst>
        </pc:spChg>
        <pc:spChg chg="add mod">
          <ac:chgData name="Iván Andrés Guzmán Rivillas" userId="bd1a17303fcb2a19" providerId="LiveId" clId="{CD6740F8-0410-4A8A-B5DB-09B5C52D6B0C}" dt="2025-08-25T08:26:01.628" v="648" actId="113"/>
          <ac:spMkLst>
            <pc:docMk/>
            <pc:sldMk cId="2141292191" sldId="279"/>
            <ac:spMk id="5" creationId="{7743C9C1-496B-348E-D977-8D0D24092663}"/>
          </ac:spMkLst>
        </pc:spChg>
        <pc:spChg chg="add mod">
          <ac:chgData name="Iván Andrés Guzmán Rivillas" userId="bd1a17303fcb2a19" providerId="LiveId" clId="{CD6740F8-0410-4A8A-B5DB-09B5C52D6B0C}" dt="2025-08-25T08:25:59.163" v="647" actId="1036"/>
          <ac:spMkLst>
            <pc:docMk/>
            <pc:sldMk cId="2141292191" sldId="279"/>
            <ac:spMk id="15" creationId="{46313108-0217-C9B3-CB61-56389143A5BE}"/>
          </ac:spMkLst>
        </pc:spChg>
        <pc:spChg chg="add mod">
          <ac:chgData name="Iván Andrés Guzmán Rivillas" userId="bd1a17303fcb2a19" providerId="LiveId" clId="{CD6740F8-0410-4A8A-B5DB-09B5C52D6B0C}" dt="2025-08-25T08:25:59.163" v="647" actId="1036"/>
          <ac:spMkLst>
            <pc:docMk/>
            <pc:sldMk cId="2141292191" sldId="279"/>
            <ac:spMk id="16" creationId="{DB37F2AA-7B55-EBCF-9B36-63FE5B454024}"/>
          </ac:spMkLst>
        </pc:spChg>
        <pc:spChg chg="add mod">
          <ac:chgData name="Iván Andrés Guzmán Rivillas" userId="bd1a17303fcb2a19" providerId="LiveId" clId="{CD6740F8-0410-4A8A-B5DB-09B5C52D6B0C}" dt="2025-08-25T10:32:32.113" v="1659" actId="207"/>
          <ac:spMkLst>
            <pc:docMk/>
            <pc:sldMk cId="2141292191" sldId="279"/>
            <ac:spMk id="18" creationId="{EB684DE9-407E-93BD-9172-AA69A5A9FDB0}"/>
          </ac:spMkLst>
        </pc:spChg>
        <pc:picChg chg="add mod">
          <ac:chgData name="Iván Andrés Guzmán Rivillas" userId="bd1a17303fcb2a19" providerId="LiveId" clId="{CD6740F8-0410-4A8A-B5DB-09B5C52D6B0C}" dt="2025-08-25T08:25:59.163" v="647" actId="1036"/>
          <ac:picMkLst>
            <pc:docMk/>
            <pc:sldMk cId="2141292191" sldId="279"/>
            <ac:picMk id="7" creationId="{515A80F9-B509-530D-D588-757C0A2E0375}"/>
          </ac:picMkLst>
        </pc:picChg>
        <pc:picChg chg="add mod">
          <ac:chgData name="Iván Andrés Guzmán Rivillas" userId="bd1a17303fcb2a19" providerId="LiveId" clId="{CD6740F8-0410-4A8A-B5DB-09B5C52D6B0C}" dt="2025-08-25T08:26:09.825" v="650" actId="1076"/>
          <ac:picMkLst>
            <pc:docMk/>
            <pc:sldMk cId="2141292191" sldId="279"/>
            <ac:picMk id="10" creationId="{B5793C45-325E-0D15-DC35-3D8947C769DD}"/>
          </ac:picMkLst>
        </pc:picChg>
        <pc:picChg chg="add mod">
          <ac:chgData name="Iván Andrés Guzmán Rivillas" userId="bd1a17303fcb2a19" providerId="LiveId" clId="{CD6740F8-0410-4A8A-B5DB-09B5C52D6B0C}" dt="2025-08-25T08:25:59.163" v="647" actId="1036"/>
          <ac:picMkLst>
            <pc:docMk/>
            <pc:sldMk cId="2141292191" sldId="279"/>
            <ac:picMk id="11" creationId="{44503399-BC75-9329-43D9-7594AD693CB3}"/>
          </ac:picMkLst>
        </pc:picChg>
        <pc:picChg chg="add mod">
          <ac:chgData name="Iván Andrés Guzmán Rivillas" userId="bd1a17303fcb2a19" providerId="LiveId" clId="{CD6740F8-0410-4A8A-B5DB-09B5C52D6B0C}" dt="2025-08-25T08:25:59.163" v="647" actId="1036"/>
          <ac:picMkLst>
            <pc:docMk/>
            <pc:sldMk cId="2141292191" sldId="279"/>
            <ac:picMk id="13" creationId="{AFA5532C-3E5E-2A52-08F4-28AA5D538DE0}"/>
          </ac:picMkLst>
        </pc:picChg>
        <pc:picChg chg="add mod">
          <ac:chgData name="Iván Andrés Guzmán Rivillas" userId="bd1a17303fcb2a19" providerId="LiveId" clId="{CD6740F8-0410-4A8A-B5DB-09B5C52D6B0C}" dt="2025-08-25T08:25:59.163" v="647" actId="1036"/>
          <ac:picMkLst>
            <pc:docMk/>
            <pc:sldMk cId="2141292191" sldId="279"/>
            <ac:picMk id="14" creationId="{CEC3BD34-B2EC-E21E-96B9-1518EB870779}"/>
          </ac:picMkLst>
        </pc:picChg>
        <pc:cxnChg chg="mod ord">
          <ac:chgData name="Iván Andrés Guzmán Rivillas" userId="bd1a17303fcb2a19" providerId="LiveId" clId="{CD6740F8-0410-4A8A-B5DB-09B5C52D6B0C}" dt="2025-08-25T08:26:17.926" v="652" actId="166"/>
          <ac:cxnSpMkLst>
            <pc:docMk/>
            <pc:sldMk cId="2141292191" sldId="279"/>
            <ac:cxnSpMk id="8" creationId="{DED2942D-B9D1-B950-1B46-650BEAD66DBE}"/>
          </ac:cxnSpMkLst>
        </pc:cxnChg>
      </pc:sldChg>
      <pc:sldChg chg="addSp delSp modSp add mod">
        <pc:chgData name="Iván Andrés Guzmán Rivillas" userId="bd1a17303fcb2a19" providerId="LiveId" clId="{CD6740F8-0410-4A8A-B5DB-09B5C52D6B0C}" dt="2025-08-25T08:28:55.840" v="731" actId="1076"/>
        <pc:sldMkLst>
          <pc:docMk/>
          <pc:sldMk cId="565315333" sldId="280"/>
        </pc:sldMkLst>
        <pc:spChg chg="add del">
          <ac:chgData name="Iván Andrés Guzmán Rivillas" userId="bd1a17303fcb2a19" providerId="LiveId" clId="{CD6740F8-0410-4A8A-B5DB-09B5C52D6B0C}" dt="2025-08-25T08:27:25.698" v="669" actId="478"/>
          <ac:spMkLst>
            <pc:docMk/>
            <pc:sldMk cId="565315333" sldId="280"/>
            <ac:spMk id="3" creationId="{01A1E1BA-0E4C-6750-50ED-21BD9B8DCDB5}"/>
          </ac:spMkLst>
        </pc:spChg>
        <pc:graphicFrameChg chg="add mod modGraphic">
          <ac:chgData name="Iván Andrés Guzmán Rivillas" userId="bd1a17303fcb2a19" providerId="LiveId" clId="{CD6740F8-0410-4A8A-B5DB-09B5C52D6B0C}" dt="2025-08-25T08:28:55.840" v="731" actId="1076"/>
          <ac:graphicFrameMkLst>
            <pc:docMk/>
            <pc:sldMk cId="565315333" sldId="280"/>
            <ac:graphicFrameMk id="6" creationId="{E6F856C8-ACE8-8135-C6E5-237D9E3DF0F2}"/>
          </ac:graphicFrameMkLst>
        </pc:graphicFrameChg>
      </pc:sldChg>
      <pc:sldChg chg="addSp modSp new mod">
        <pc:chgData name="Iván Andrés Guzmán Rivillas" userId="bd1a17303fcb2a19" providerId="LiveId" clId="{CD6740F8-0410-4A8A-B5DB-09B5C52D6B0C}" dt="2025-08-25T10:34:09.381" v="1704" actId="20577"/>
        <pc:sldMkLst>
          <pc:docMk/>
          <pc:sldMk cId="2975309539" sldId="281"/>
        </pc:sldMkLst>
      </pc:sldChg>
      <pc:sldChg chg="addSp delSp modSp add mod">
        <pc:chgData name="Iván Andrés Guzmán Rivillas" userId="bd1a17303fcb2a19" providerId="LiveId" clId="{CD6740F8-0410-4A8A-B5DB-09B5C52D6B0C}" dt="2025-08-25T09:58:46.723" v="879" actId="207"/>
        <pc:sldMkLst>
          <pc:docMk/>
          <pc:sldMk cId="887623723" sldId="282"/>
        </pc:sldMkLst>
      </pc:sldChg>
      <pc:sldChg chg="addSp modSp add mod">
        <pc:chgData name="Iván Andrés Guzmán Rivillas" userId="bd1a17303fcb2a19" providerId="LiveId" clId="{CD6740F8-0410-4A8A-B5DB-09B5C52D6B0C}" dt="2025-08-25T10:07:44.960" v="1106" actId="20577"/>
        <pc:sldMkLst>
          <pc:docMk/>
          <pc:sldMk cId="2007970263" sldId="283"/>
        </pc:sldMkLst>
      </pc:sldChg>
      <pc:sldChg chg="addSp modSp new">
        <pc:chgData name="Iván Andrés Guzmán Rivillas" userId="bd1a17303fcb2a19" providerId="LiveId" clId="{CD6740F8-0410-4A8A-B5DB-09B5C52D6B0C}" dt="2025-08-25T10:07:48.714" v="1107"/>
        <pc:sldMkLst>
          <pc:docMk/>
          <pc:sldMk cId="2041991743" sldId="284"/>
        </pc:sldMkLst>
      </pc:sldChg>
      <pc:sldChg chg="addSp delSp modSp add mod">
        <pc:chgData name="Iván Andrés Guzmán Rivillas" userId="bd1a17303fcb2a19" providerId="LiveId" clId="{CD6740F8-0410-4A8A-B5DB-09B5C52D6B0C}" dt="2025-08-25T10:11:55.760" v="1138" actId="1076"/>
        <pc:sldMkLst>
          <pc:docMk/>
          <pc:sldMk cId="1067606928" sldId="285"/>
        </pc:sldMkLst>
      </pc:sldChg>
      <pc:sldChg chg="addSp delSp modSp new mod">
        <pc:chgData name="Iván Andrés Guzmán Rivillas" userId="bd1a17303fcb2a19" providerId="LiveId" clId="{CD6740F8-0410-4A8A-B5DB-09B5C52D6B0C}" dt="2025-08-25T10:34:28.638" v="1708" actId="20577"/>
        <pc:sldMkLst>
          <pc:docMk/>
          <pc:sldMk cId="3469029334" sldId="286"/>
        </pc:sldMkLst>
      </pc:sldChg>
      <pc:sldChg chg="addSp delSp modSp add mod">
        <pc:chgData name="Iván Andrés Guzmán Rivillas" userId="bd1a17303fcb2a19" providerId="LiveId" clId="{CD6740F8-0410-4A8A-B5DB-09B5C52D6B0C}" dt="2025-08-25T10:31:53.543" v="1652" actId="1076"/>
        <pc:sldMkLst>
          <pc:docMk/>
          <pc:sldMk cId="4150165135" sldId="287"/>
        </pc:sldMkLst>
      </pc:sldChg>
      <pc:sldChg chg="delSp modSp add mod ord">
        <pc:chgData name="Iván Andrés Guzmán Rivillas" userId="bd1a17303fcb2a19" providerId="LiveId" clId="{CD6740F8-0410-4A8A-B5DB-09B5C52D6B0C}" dt="2025-08-25T10:36:08.502" v="1733" actId="20577"/>
        <pc:sldMkLst>
          <pc:docMk/>
          <pc:sldMk cId="3330122344" sldId="288"/>
        </pc:sldMkLst>
      </pc:sldChg>
      <pc:sldChg chg="modSp add mod">
        <pc:chgData name="Iván Andrés Guzmán Rivillas" userId="bd1a17303fcb2a19" providerId="LiveId" clId="{CD6740F8-0410-4A8A-B5DB-09B5C52D6B0C}" dt="2025-08-25T10:35:17.815" v="1717" actId="1076"/>
        <pc:sldMkLst>
          <pc:docMk/>
          <pc:sldMk cId="3967838769" sldId="289"/>
        </pc:sldMkLst>
      </pc:sldChg>
      <pc:sldChg chg="addSp delSp modSp add mod">
        <pc:chgData name="Iván Andrés Guzmán Rivillas" userId="bd1a17303fcb2a19" providerId="LiveId" clId="{CD6740F8-0410-4A8A-B5DB-09B5C52D6B0C}" dt="2025-08-25T10:35:40.882" v="1723"/>
        <pc:sldMkLst>
          <pc:docMk/>
          <pc:sldMk cId="606443283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36943E-D578-47CB-0DA5-51AC42824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de-D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0CC0EF-83D8-6887-0267-B675111E5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de-D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EAEB60-677E-F7CE-0BA1-A5F8BC822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FAA0-F52F-41B8-8FA6-F2E31B42528E}" type="datetimeFigureOut">
              <a:rPr lang="de-DE" smtClean="0"/>
              <a:t>10.09.2025</a:t>
            </a:fld>
            <a:endParaRPr lang="de-D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B10B6-759E-DE87-7488-E1892AE1B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C0A094E-3C72-958E-8B3A-6D41DD7E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2348-F52C-45F5-9A91-00C3F491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849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DC6083-D369-ED70-955A-84BDDC5C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EE981B0-FBA4-C9F5-9732-7F7B91142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418757-AACD-7D7C-4E37-C78914963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FAA0-F52F-41B8-8FA6-F2E31B42528E}" type="datetimeFigureOut">
              <a:rPr lang="de-DE" smtClean="0"/>
              <a:t>10.09.2025</a:t>
            </a:fld>
            <a:endParaRPr lang="de-D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6B4BC2-B2FA-B903-00E5-A43BD79D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7CE322-A23A-8FFD-848A-A56EF933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2348-F52C-45F5-9A91-00C3F491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9975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283800-9A40-11A6-1875-44E36CAE5E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6E0238-1F6E-3521-180D-BFB38B174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0FA332-FA10-F2A8-C797-EFAAC57F7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FAA0-F52F-41B8-8FA6-F2E31B42528E}" type="datetimeFigureOut">
              <a:rPr lang="de-DE" smtClean="0"/>
              <a:t>10.09.2025</a:t>
            </a:fld>
            <a:endParaRPr lang="de-D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813820-4188-C8F8-F7EE-96F36288D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52E123-84E4-CC1E-E0C4-E5B3EB2F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2348-F52C-45F5-9A91-00C3F491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2905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0FFAB-FA2A-3736-218A-94ECB8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A1A6A-FA64-CBFB-230A-0FE99B1D7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87084D-C908-63E4-F2C7-1AF68241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FAA0-F52F-41B8-8FA6-F2E31B42528E}" type="datetimeFigureOut">
              <a:rPr lang="de-DE" smtClean="0"/>
              <a:t>10.09.2025</a:t>
            </a:fld>
            <a:endParaRPr lang="de-D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AA24C4-BED8-E676-684F-A3739A5CB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6CAA37-AA5A-FB01-BB6F-E2FD0972D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2348-F52C-45F5-9A91-00C3F491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492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41D2D-F3E6-EA3D-C6BE-1B48A8EBE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4BEC4C-C513-70A0-65B2-765A773FA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F4BEB9-907A-74EF-082E-66A86CED1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FAA0-F52F-41B8-8FA6-F2E31B42528E}" type="datetimeFigureOut">
              <a:rPr lang="de-DE" smtClean="0"/>
              <a:t>10.09.2025</a:t>
            </a:fld>
            <a:endParaRPr lang="de-D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3D3741-B947-8A1A-4DA6-BE6218BE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E8C5CA-2EC1-BBC4-2F6F-A5EAEFA1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2348-F52C-45F5-9A91-00C3F491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113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9863C-6E37-B30C-13F3-8A70AA3F6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E8DEDB-E5B3-404C-6846-D1661FC7E2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C9344D-A04C-D3C0-236C-C2354A0D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6C9CAB-BC3A-52DA-4DC2-87DBB6B7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FAA0-F52F-41B8-8FA6-F2E31B42528E}" type="datetimeFigureOut">
              <a:rPr lang="de-DE" smtClean="0"/>
              <a:t>10.09.2025</a:t>
            </a:fld>
            <a:endParaRPr lang="de-D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750A10-5107-73B8-DB4A-AA9B6D670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179235-A453-537C-CB10-2375387D1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2348-F52C-45F5-9A91-00C3F491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1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3280E-DDC4-BAE9-7225-608DE1094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C40D0D-F0C6-EA07-2EFF-CAC8F6C65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76D9B5-01B4-5A3B-C759-95BD3C2B2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0D103D7-4837-0371-2C7E-9C65500C6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F93F102-D796-E3EA-17F1-71C0470914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11AE5D6-E914-FEBF-5891-079E96617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FAA0-F52F-41B8-8FA6-F2E31B42528E}" type="datetimeFigureOut">
              <a:rPr lang="de-DE" smtClean="0"/>
              <a:t>10.09.2025</a:t>
            </a:fld>
            <a:endParaRPr lang="de-D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FB2E786-9A2D-C8DE-D91F-1CCE6A86E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FAAAB72-AAD4-1E69-24EC-B455C00C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2348-F52C-45F5-9A91-00C3F491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28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FB56F-9F86-A45B-5FFD-BBD14481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de-D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7FAE1C5-6D03-7260-A640-906F0EFB8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FAA0-F52F-41B8-8FA6-F2E31B42528E}" type="datetimeFigureOut">
              <a:rPr lang="de-DE" smtClean="0"/>
              <a:t>10.09.2025</a:t>
            </a:fld>
            <a:endParaRPr lang="de-D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A33FD4-9FA4-8023-9342-45200F8E3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BDCA79-2A2F-F69F-B166-0933C0C7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2348-F52C-45F5-9A91-00C3F491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036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DD5209-BA67-2C08-1EB9-DDD67A82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FAA0-F52F-41B8-8FA6-F2E31B42528E}" type="datetimeFigureOut">
              <a:rPr lang="de-DE" smtClean="0"/>
              <a:t>10.09.2025</a:t>
            </a:fld>
            <a:endParaRPr lang="de-D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01E27D-D2B2-048F-68BA-144A0C61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AF24B-DD03-85B6-E156-57EC464D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2348-F52C-45F5-9A91-00C3F491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53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BCFCE-43E4-A58F-C39D-4D8E0209F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de-D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9E073B-9FB0-9F72-9955-C20C192CD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8ED486-183E-BD08-10CF-D29E452FE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74754E-FB70-2EAF-3A30-92A7A240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FAA0-F52F-41B8-8FA6-F2E31B42528E}" type="datetimeFigureOut">
              <a:rPr lang="de-DE" smtClean="0"/>
              <a:t>10.09.2025</a:t>
            </a:fld>
            <a:endParaRPr lang="de-D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2D919-F358-A957-FC2A-2E21FEA3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C9EE395-E1F6-FE91-A9D5-5362845A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2348-F52C-45F5-9A91-00C3F491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545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C9200-B6C9-0643-6047-C9D5A01C4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de-D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E6CB650-54B3-5CC8-DC87-F0F5B5721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AB715C-A202-EF1B-938D-AA57E652B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5E84A3-E8FD-A5D9-4DEC-25FD2C2A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DFAA0-F52F-41B8-8FA6-F2E31B42528E}" type="datetimeFigureOut">
              <a:rPr lang="de-DE" smtClean="0"/>
              <a:t>10.09.2025</a:t>
            </a:fld>
            <a:endParaRPr lang="de-D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29487B-F503-591C-57B8-5988A86A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8ABC7-764F-8B50-E19D-9C48A422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42348-F52C-45F5-9A91-00C3F491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786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3C8BF6-D3B8-868D-0750-1AD62CE9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de-D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2AA774-4F6F-F8D5-7262-B8495FF1A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de-D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9F8443-416B-9185-F90F-608119DA9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BDFAA0-F52F-41B8-8FA6-F2E31B42528E}" type="datetimeFigureOut">
              <a:rPr lang="de-DE" smtClean="0"/>
              <a:t>10.09.2025</a:t>
            </a:fld>
            <a:endParaRPr lang="de-D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D2AB7-F02B-42A7-68A9-9F65569B0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9A3E6-4C16-98D2-D440-9259EA650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42348-F52C-45F5-9A91-00C3F491C33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577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6.png"/><Relationship Id="rId7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8.png"/><Relationship Id="rId5" Type="http://schemas.openxmlformats.org/officeDocument/2006/relationships/image" Target="../media/image65.png"/><Relationship Id="rId10" Type="http://schemas.openxmlformats.org/officeDocument/2006/relationships/image" Target="../media/image35.png"/><Relationship Id="rId4" Type="http://schemas.openxmlformats.org/officeDocument/2006/relationships/image" Target="../media/image8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png"/><Relationship Id="rId7" Type="http://schemas.openxmlformats.org/officeDocument/2006/relationships/image" Target="../media/image2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6.png"/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6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6.png"/><Relationship Id="rId7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0AEE268-3E37-9005-7ABE-298EB315D7CA}"/>
                  </a:ext>
                </a:extLst>
              </p:cNvPr>
              <p:cNvSpPr txBox="1"/>
              <p:nvPr/>
            </p:nvSpPr>
            <p:spPr>
              <a:xfrm>
                <a:off x="477012" y="225015"/>
                <a:ext cx="112379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Aufgaben (Mechanistische Modelle)</a:t>
                </a:r>
                <a:r>
                  <a:rPr lang="de-DE" dirty="0"/>
                  <a:t>:</a:t>
                </a:r>
              </a:p>
              <a:p>
                <a:endParaRPr lang="de-DE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Zum Modell 4: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Parametrisieren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bestimmen)</a:t>
                </a: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D0AEE268-3E37-9005-7ABE-298EB315D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2" y="225015"/>
                <a:ext cx="11237976" cy="1200329"/>
              </a:xfrm>
              <a:prstGeom prst="rect">
                <a:avLst/>
              </a:prstGeom>
              <a:blipFill>
                <a:blip r:embed="rId2"/>
                <a:stretch>
                  <a:fillRect l="-488" t="-2538" b="-76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052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D49B7-4C41-C2A7-D05C-1A34295F4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BC66E62B-4A9F-D45E-1A2A-A478AAF39748}"/>
                  </a:ext>
                </a:extLst>
              </p:cNvPr>
              <p:cNvSpPr txBox="1"/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34BF02B-11C5-F928-7F9C-01B42885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D5E72E1-C128-6EED-6382-B2BF3CECB42A}"/>
                  </a:ext>
                </a:extLst>
              </p:cNvPr>
              <p:cNvSpPr txBox="1"/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Aufgaben (Mechanistische Modelle)</a:t>
                </a:r>
                <a:r>
                  <a:rPr lang="de-DE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Zum Modell 4: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Parametrisieren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bestimmen)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CD5E72E1-C128-6EED-6382-B2BF3CECB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blipFill>
                <a:blip r:embed="rId4"/>
                <a:stretch>
                  <a:fillRect l="-488" t="-3311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78A7F700-F018-C5D2-C844-7E4AD16B92B0}"/>
              </a:ext>
            </a:extLst>
          </p:cNvPr>
          <p:cNvSpPr txBox="1"/>
          <p:nvPr/>
        </p:nvSpPr>
        <p:spPr>
          <a:xfrm>
            <a:off x="477012" y="941294"/>
            <a:ext cx="129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ye, 240 L/h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743C9C1-496B-348E-D977-8D0D24092663}"/>
                  </a:ext>
                </a:extLst>
              </p:cNvPr>
              <p:cNvSpPr txBox="1"/>
              <p:nvPr/>
            </p:nvSpPr>
            <p:spPr>
              <a:xfrm>
                <a:off x="2158434" y="5957772"/>
                <a:ext cx="1188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743C9C1-496B-348E-D977-8D0D24092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434" y="5957772"/>
                <a:ext cx="118814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fik 4">
            <a:extLst>
              <a:ext uri="{FF2B5EF4-FFF2-40B4-BE49-F238E27FC236}">
                <a16:creationId xmlns:a16="http://schemas.microsoft.com/office/drawing/2014/main" id="{515A80F9-B509-530D-D588-757C0A2E03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45" y="1459285"/>
            <a:ext cx="5353050" cy="4333875"/>
          </a:xfrm>
          <a:prstGeom prst="rect">
            <a:avLst/>
          </a:prstGeom>
        </p:spPr>
      </p:pic>
      <p:pic>
        <p:nvPicPr>
          <p:cNvPr id="10" name="Grafik 17">
            <a:extLst>
              <a:ext uri="{FF2B5EF4-FFF2-40B4-BE49-F238E27FC236}">
                <a16:creationId xmlns:a16="http://schemas.microsoft.com/office/drawing/2014/main" id="{B5793C45-325E-0D15-DC35-3D8947C769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4004" y="164356"/>
            <a:ext cx="2042363" cy="1038014"/>
          </a:xfrm>
          <a:prstGeom prst="rect">
            <a:avLst/>
          </a:prstGeom>
        </p:spPr>
      </p:pic>
      <p:pic>
        <p:nvPicPr>
          <p:cNvPr id="11" name="Grafik 20">
            <a:extLst>
              <a:ext uri="{FF2B5EF4-FFF2-40B4-BE49-F238E27FC236}">
                <a16:creationId xmlns:a16="http://schemas.microsoft.com/office/drawing/2014/main" id="{44503399-BC75-9329-43D9-7594AD693CB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50000"/>
          <a:stretch>
            <a:fillRect/>
          </a:stretch>
        </p:blipFill>
        <p:spPr>
          <a:xfrm>
            <a:off x="6614219" y="5763677"/>
            <a:ext cx="1951664" cy="1096579"/>
          </a:xfrm>
          <a:prstGeom prst="rect">
            <a:avLst/>
          </a:prstGeom>
        </p:spPr>
      </p:pic>
      <p:cxnSp>
        <p:nvCxnSpPr>
          <p:cNvPr id="12" name="Gerade Verbindung mit Pfeil 23">
            <a:extLst>
              <a:ext uri="{FF2B5EF4-FFF2-40B4-BE49-F238E27FC236}">
                <a16:creationId xmlns:a16="http://schemas.microsoft.com/office/drawing/2014/main" id="{956A8FB8-AA0A-0046-CDBB-8E715E397BEF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8565883" y="5627323"/>
            <a:ext cx="2530910" cy="6846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fik 8">
            <a:extLst>
              <a:ext uri="{FF2B5EF4-FFF2-40B4-BE49-F238E27FC236}">
                <a16:creationId xmlns:a16="http://schemas.microsoft.com/office/drawing/2014/main" id="{AFA5532C-3E5E-2A52-08F4-28AA5D538DE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37348" y="2770743"/>
            <a:ext cx="5477639" cy="2905530"/>
          </a:xfrm>
          <a:prstGeom prst="rect">
            <a:avLst/>
          </a:prstGeom>
        </p:spPr>
      </p:pic>
      <p:pic>
        <p:nvPicPr>
          <p:cNvPr id="14" name="Grafik 10">
            <a:extLst>
              <a:ext uri="{FF2B5EF4-FFF2-40B4-BE49-F238E27FC236}">
                <a16:creationId xmlns:a16="http://schemas.microsoft.com/office/drawing/2014/main" id="{CEC3BD34-B2EC-E21E-96B9-1518EB8707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7348" y="1231652"/>
            <a:ext cx="5477639" cy="1539092"/>
          </a:xfrm>
          <a:prstGeom prst="rect">
            <a:avLst/>
          </a:prstGeom>
        </p:spPr>
      </p:pic>
      <p:sp>
        <p:nvSpPr>
          <p:cNvPr id="15" name="Ellipse 11">
            <a:extLst>
              <a:ext uri="{FF2B5EF4-FFF2-40B4-BE49-F238E27FC236}">
                <a16:creationId xmlns:a16="http://schemas.microsoft.com/office/drawing/2014/main" id="{46313108-0217-C9B3-CB61-56389143A5BE}"/>
              </a:ext>
            </a:extLst>
          </p:cNvPr>
          <p:cNvSpPr/>
          <p:nvPr/>
        </p:nvSpPr>
        <p:spPr>
          <a:xfrm>
            <a:off x="10990728" y="1310626"/>
            <a:ext cx="724259" cy="7333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22">
            <a:extLst>
              <a:ext uri="{FF2B5EF4-FFF2-40B4-BE49-F238E27FC236}">
                <a16:creationId xmlns:a16="http://schemas.microsoft.com/office/drawing/2014/main" id="{DB37F2AA-7B55-EBCF-9B36-63FE5B454024}"/>
              </a:ext>
            </a:extLst>
          </p:cNvPr>
          <p:cNvSpPr/>
          <p:nvPr/>
        </p:nvSpPr>
        <p:spPr>
          <a:xfrm>
            <a:off x="10990727" y="5001389"/>
            <a:ext cx="724259" cy="7333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mit Pfeil 13">
            <a:extLst>
              <a:ext uri="{FF2B5EF4-FFF2-40B4-BE49-F238E27FC236}">
                <a16:creationId xmlns:a16="http://schemas.microsoft.com/office/drawing/2014/main" id="{DED2942D-B9D1-B950-1B46-650BEAD66DBE}"/>
              </a:ext>
            </a:extLst>
          </p:cNvPr>
          <p:cNvCxnSpPr>
            <a:cxnSpLocks/>
            <a:stCxn id="15" idx="0"/>
            <a:endCxn id="10" idx="3"/>
          </p:cNvCxnSpPr>
          <p:nvPr/>
        </p:nvCxnSpPr>
        <p:spPr>
          <a:xfrm flipH="1" flipV="1">
            <a:off x="8206367" y="683363"/>
            <a:ext cx="3146491" cy="6272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Ellipse 11">
            <a:extLst>
              <a:ext uri="{FF2B5EF4-FFF2-40B4-BE49-F238E27FC236}">
                <a16:creationId xmlns:a16="http://schemas.microsoft.com/office/drawing/2014/main" id="{27FC6331-C1BB-A02D-009A-2EDBFA0C517C}"/>
              </a:ext>
            </a:extLst>
          </p:cNvPr>
          <p:cNvSpPr/>
          <p:nvPr/>
        </p:nvSpPr>
        <p:spPr>
          <a:xfrm>
            <a:off x="4279032" y="4026394"/>
            <a:ext cx="724259" cy="73332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BFFAE0C-7280-A789-FE0B-2DF27008A990}"/>
                  </a:ext>
                </a:extLst>
              </p:cNvPr>
              <p:cNvSpPr txBox="1"/>
              <p:nvPr/>
            </p:nvSpPr>
            <p:spPr>
              <a:xfrm>
                <a:off x="3346580" y="1807922"/>
                <a:ext cx="2267223" cy="54521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400" b="0" i="0" smtClean="0">
                          <a:latin typeface="Cambria Math" panose="02040503050406030204" pitchFamily="18" charset="0"/>
                        </a:rPr>
                        <m:t>MAPE</m:t>
                      </m:r>
                      <m:r>
                        <a:rPr lang="de-DE" sz="1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de-DE" sz="1400" b="0" i="0" smtClean="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de-DE" sz="1400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de-DE" sz="1400" b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de-DE" sz="1400" b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dp</m:t>
                              </m:r>
                              <m:sSub>
                                <m:sSubPr>
                                  <m:ctrlPr>
                                    <a:rPr lang="de-DE" sz="14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dp</m:t>
                              </m:r>
                              <m:sSub>
                                <m:sSubPr>
                                  <m:ctrlPr>
                                    <a:rPr lang="de-DE" sz="1400" b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de-DE" sz="1400" b="0" i="0" smtClean="0">
                              <a:latin typeface="Cambria Math" panose="02040503050406030204" pitchFamily="18" charset="0"/>
                            </a:rPr>
                            <m:t>dp</m:t>
                          </m:r>
                          <m:sSub>
                            <m:sSubPr>
                              <m:ctrlPr>
                                <a:rPr lang="de-DE" sz="1400" b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sz="1400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de-DE" sz="1400" dirty="0"/>
              </a:p>
            </p:txBody>
          </p:sp>
        </mc:Choice>
        <mc:Fallback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EBFFAE0C-7280-A789-FE0B-2DF27008A9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580" y="1807922"/>
                <a:ext cx="2267223" cy="545214"/>
              </a:xfrm>
              <a:prstGeom prst="rect">
                <a:avLst/>
              </a:prstGeom>
              <a:blipFill>
                <a:blip r:embed="rId11"/>
                <a:stretch>
                  <a:fillRect b="-561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292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B3130-5300-962B-1339-2FEEEEAD2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1A1E1BA-0E4C-6750-50ED-21BD9B8DCDB5}"/>
                  </a:ext>
                </a:extLst>
              </p:cNvPr>
              <p:cNvSpPr txBox="1"/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34BF02B-11C5-F928-7F9C-01B42885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B81FE2D-9F77-A416-385D-AF5F6E32992E}"/>
                  </a:ext>
                </a:extLst>
              </p:cNvPr>
              <p:cNvSpPr txBox="1"/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Aufgaben (Mechanistische Modelle)</a:t>
                </a:r>
                <a:r>
                  <a:rPr lang="de-DE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Zum Modell 4: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Parametrisieren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bestimmen)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B81FE2D-9F77-A416-385D-AF5F6E329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blipFill>
                <a:blip r:embed="rId4"/>
                <a:stretch>
                  <a:fillRect l="-488" t="-3311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2">
                <a:extLst>
                  <a:ext uri="{FF2B5EF4-FFF2-40B4-BE49-F238E27FC236}">
                    <a16:creationId xmlns:a16="http://schemas.microsoft.com/office/drawing/2014/main" id="{E6F856C8-ACE8-8135-C6E5-237D9E3DF0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682018"/>
                  </p:ext>
                </p:extLst>
              </p:nvPr>
            </p:nvGraphicFramePr>
            <p:xfrm>
              <a:off x="5207953" y="2657677"/>
              <a:ext cx="1776094" cy="15060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6847">
                      <a:extLst>
                        <a:ext uri="{9D8B030D-6E8A-4147-A177-3AD203B41FA5}">
                          <a16:colId xmlns:a16="http://schemas.microsoft.com/office/drawing/2014/main" val="3439449054"/>
                        </a:ext>
                      </a:extLst>
                    </a:gridCol>
                    <a:gridCol w="699247">
                      <a:extLst>
                        <a:ext uri="{9D8B030D-6E8A-4147-A177-3AD203B41FA5}">
                          <a16:colId xmlns:a16="http://schemas.microsoft.com/office/drawing/2014/main" val="3235363493"/>
                        </a:ext>
                      </a:extLst>
                    </a:gridCol>
                  </a:tblGrid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i="0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2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59967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Ye, 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0" i="0" dirty="0"/>
                            <a:t>4.5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650207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Ye, 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0" i="0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462472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Ye, 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0" i="0" dirty="0"/>
                            <a:t>6.25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763989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Ye, 280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0" i="0" dirty="0">
                              <a:solidFill>
                                <a:schemeClr val="tx1"/>
                              </a:solidFill>
                            </a:rPr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02337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2">
                <a:extLst>
                  <a:ext uri="{FF2B5EF4-FFF2-40B4-BE49-F238E27FC236}">
                    <a16:creationId xmlns:a16="http://schemas.microsoft.com/office/drawing/2014/main" id="{E6F856C8-ACE8-8135-C6E5-237D9E3DF0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03682018"/>
                  </p:ext>
                </p:extLst>
              </p:nvPr>
            </p:nvGraphicFramePr>
            <p:xfrm>
              <a:off x="5207953" y="2657677"/>
              <a:ext cx="1776094" cy="150607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6847">
                      <a:extLst>
                        <a:ext uri="{9D8B030D-6E8A-4147-A177-3AD203B41FA5}">
                          <a16:colId xmlns:a16="http://schemas.microsoft.com/office/drawing/2014/main" val="3439449054"/>
                        </a:ext>
                      </a:extLst>
                    </a:gridCol>
                    <a:gridCol w="699247">
                      <a:extLst>
                        <a:ext uri="{9D8B030D-6E8A-4147-A177-3AD203B41FA5}">
                          <a16:colId xmlns:a16="http://schemas.microsoft.com/office/drawing/2014/main" val="3235363493"/>
                        </a:ext>
                      </a:extLst>
                    </a:gridCol>
                  </a:tblGrid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i="0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54783" t="-2000" r="-1739" b="-40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759967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Ye, 160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0" i="0" dirty="0"/>
                            <a:t>4.5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650207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Ye, 200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0" i="0" dirty="0"/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462472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Ye, 240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0" i="0" dirty="0"/>
                            <a:t>6.25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763989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Ye, 280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0" i="0" dirty="0">
                              <a:solidFill>
                                <a:schemeClr val="tx1"/>
                              </a:solidFill>
                            </a:rPr>
                            <a:t>5.4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023373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6531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A2529-45BE-D9C2-6DF4-E5B045F66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C92DD01-580D-762E-D5A9-FB7A54A51AE0}"/>
                  </a:ext>
                </a:extLst>
              </p:cNvPr>
              <p:cNvSpPr txBox="1"/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Aufgaben (Mechanistische Modelle)</a:t>
                </a:r>
                <a:r>
                  <a:rPr lang="de-DE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Zum Modell 4: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Parametrisieren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bestimmen)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2C92DD01-580D-762E-D5A9-FB7A54A51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blipFill>
                <a:blip r:embed="rId2"/>
                <a:stretch>
                  <a:fillRect l="-488" t="-3311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A5B3258-EB38-2716-3B7F-8634F03F3627}"/>
                  </a:ext>
                </a:extLst>
              </p:cNvPr>
              <p:cNvSpPr txBox="1"/>
              <p:nvPr/>
            </p:nvSpPr>
            <p:spPr>
              <a:xfrm>
                <a:off x="9525396" y="150209"/>
                <a:ext cx="234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A5B3258-EB38-2716-3B7F-8634F03F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396" y="150209"/>
                <a:ext cx="234865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ED4FCA85-89E3-A138-0C26-84D51AA21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68" y="1146459"/>
            <a:ext cx="12035661" cy="20876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ABFFFE3-1D24-7AE5-A024-15648B85F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608" y="3644154"/>
            <a:ext cx="8072171" cy="2181668"/>
          </a:xfrm>
          <a:prstGeom prst="rect">
            <a:avLst/>
          </a:prstGeom>
        </p:spPr>
      </p:pic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C93F2779-37B7-BC6D-E3FE-3FD8CE583043}"/>
              </a:ext>
            </a:extLst>
          </p:cNvPr>
          <p:cNvCxnSpPr/>
          <p:nvPr/>
        </p:nvCxnSpPr>
        <p:spPr>
          <a:xfrm>
            <a:off x="6185649" y="5109883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68E9DF57-EE06-A960-236D-1489E4AAD6A7}"/>
              </a:ext>
            </a:extLst>
          </p:cNvPr>
          <p:cNvCxnSpPr/>
          <p:nvPr/>
        </p:nvCxnSpPr>
        <p:spPr>
          <a:xfrm>
            <a:off x="10952988" y="2563908"/>
            <a:ext cx="762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C41DAB-8EC2-7489-3439-5D88A717185B}"/>
                  </a:ext>
                </a:extLst>
              </p:cNvPr>
              <p:cNvSpPr txBox="1"/>
              <p:nvPr/>
            </p:nvSpPr>
            <p:spPr>
              <a:xfrm>
                <a:off x="95142" y="5583211"/>
                <a:ext cx="3058466" cy="1153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lim>
                          </m:limLow>
                        </m:fName>
                        <m:e>
                          <m:r>
                            <a:rPr lang="de-DE" sz="1600" b="1" i="0" smtClean="0">
                              <a:latin typeface="Cambria Math" panose="02040503050406030204" pitchFamily="18" charset="0"/>
                            </a:rPr>
                            <m:t>𝐠𝐮𝐞𝐬𝐬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sz="1600" b="0" dirty="0"/>
              </a:p>
              <a:p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0" smtClean="0">
                          <a:latin typeface="Cambria Math" panose="02040503050406030204" pitchFamily="18" charset="0"/>
                        </a:rPr>
                        <m:t>𝐠𝐮𝐞𝐬𝐬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+=1 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guess</m:t>
                      </m:r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>
                          <a:latin typeface="Cambria Math" panose="02040503050406030204" pitchFamily="18" charset="0"/>
                        </a:rPr>
                        <m:t>𝐠𝐮𝐞𝐬𝐬</m:t>
                      </m:r>
                      <m:r>
                        <a:rPr lang="de-DE" sz="1600" b="1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DE" sz="1600" b="1" i="0" smtClean="0">
                          <a:latin typeface="Cambria Math" panose="02040503050406030204" pitchFamily="18" charset="0"/>
                        </a:rPr>
                        <m:t>𝐩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guess</m:t>
                      </m:r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2C41DAB-8EC2-7489-3439-5D88A7171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42" y="5583211"/>
                <a:ext cx="3058466" cy="1153136"/>
              </a:xfrm>
              <a:prstGeom prst="rect">
                <a:avLst/>
              </a:prstGeom>
              <a:blipFill>
                <a:blip r:embed="rId6"/>
                <a:stretch>
                  <a:fillRect b="-211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ángulo 14">
            <a:extLst>
              <a:ext uri="{FF2B5EF4-FFF2-40B4-BE49-F238E27FC236}">
                <a16:creationId xmlns:a16="http://schemas.microsoft.com/office/drawing/2014/main" id="{C676E24B-2F34-BACB-322D-478CA19C5AA8}"/>
              </a:ext>
            </a:extLst>
          </p:cNvPr>
          <p:cNvSpPr/>
          <p:nvPr/>
        </p:nvSpPr>
        <p:spPr>
          <a:xfrm>
            <a:off x="1981201" y="2563908"/>
            <a:ext cx="977152" cy="224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E8AE2BE-9757-F9B9-A0F0-FB20EC4BD086}"/>
              </a:ext>
            </a:extLst>
          </p:cNvPr>
          <p:cNvSpPr/>
          <p:nvPr/>
        </p:nvSpPr>
        <p:spPr>
          <a:xfrm>
            <a:off x="1246094" y="2563908"/>
            <a:ext cx="690285" cy="224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F470A59-D525-8FEF-EBF3-F16139D05338}"/>
              </a:ext>
            </a:extLst>
          </p:cNvPr>
          <p:cNvSpPr/>
          <p:nvPr/>
        </p:nvSpPr>
        <p:spPr>
          <a:xfrm>
            <a:off x="1290916" y="2318929"/>
            <a:ext cx="1210237" cy="2241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6090D9B-DAD3-540D-372E-B8FA404E5DED}"/>
                  </a:ext>
                </a:extLst>
              </p:cNvPr>
              <p:cNvSpPr txBox="1"/>
              <p:nvPr/>
            </p:nvSpPr>
            <p:spPr>
              <a:xfrm>
                <a:off x="620029" y="3960492"/>
                <a:ext cx="200869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z="1400" b="1" dirty="0"/>
                  <a:t>Pro Test </a:t>
                </a:r>
                <a14:m>
                  <m:oMath xmlns:m="http://schemas.openxmlformats.org/officeDocument/2006/math">
                    <m:r>
                      <a:rPr lang="de-DE" sz="1400" b="1" i="1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de-DE" sz="1400" b="1" dirty="0"/>
                  <a:t> bestimmen: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2mmol_21C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sz="1400" dirty="0"/>
                  <a:t>15mmol_30C</a:t>
                </a:r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16090D9B-DAD3-540D-372E-B8FA404E5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29" y="3960492"/>
                <a:ext cx="2008691" cy="954107"/>
              </a:xfrm>
              <a:prstGeom prst="rect">
                <a:avLst/>
              </a:prstGeom>
              <a:blipFill>
                <a:blip r:embed="rId7"/>
                <a:stretch>
                  <a:fillRect l="-912" t="-1282" b="-576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4F7FA181-5AA9-A4A7-8430-9141121120A1}"/>
              </a:ext>
            </a:extLst>
          </p:cNvPr>
          <p:cNvCxnSpPr>
            <a:stCxn id="14" idx="0"/>
            <a:endCxn id="18" idx="2"/>
          </p:cNvCxnSpPr>
          <p:nvPr/>
        </p:nvCxnSpPr>
        <p:spPr>
          <a:xfrm flipV="1">
            <a:off x="1624375" y="4914599"/>
            <a:ext cx="0" cy="6686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44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DCE0B-160F-5D32-288D-07297E5C3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965A065-C97B-BA1B-5DF9-E82C3CD03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8" y="689382"/>
            <a:ext cx="11107271" cy="610496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0BEC128A-036D-6E74-88DE-D039220F97C6}"/>
              </a:ext>
            </a:extLst>
          </p:cNvPr>
          <p:cNvSpPr/>
          <p:nvPr/>
        </p:nvSpPr>
        <p:spPr>
          <a:xfrm>
            <a:off x="4903699" y="1102655"/>
            <a:ext cx="1237130" cy="699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329D5EB-62B7-A3C7-47E9-371D09BBF865}"/>
              </a:ext>
            </a:extLst>
          </p:cNvPr>
          <p:cNvSpPr/>
          <p:nvPr/>
        </p:nvSpPr>
        <p:spPr>
          <a:xfrm>
            <a:off x="6230476" y="1102655"/>
            <a:ext cx="1237130" cy="699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4A642E2-353C-2F64-F458-C97FEB293797}"/>
              </a:ext>
            </a:extLst>
          </p:cNvPr>
          <p:cNvSpPr/>
          <p:nvPr/>
        </p:nvSpPr>
        <p:spPr>
          <a:xfrm>
            <a:off x="2357722" y="3042617"/>
            <a:ext cx="1237130" cy="699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81C6B77-1D3E-62B7-EF31-A02E13570C9A}"/>
              </a:ext>
            </a:extLst>
          </p:cNvPr>
          <p:cNvSpPr/>
          <p:nvPr/>
        </p:nvSpPr>
        <p:spPr>
          <a:xfrm>
            <a:off x="3666569" y="3042616"/>
            <a:ext cx="1237130" cy="699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BC8D6F4-F22D-6013-48CD-E9558325CBAE}"/>
                  </a:ext>
                </a:extLst>
              </p:cNvPr>
              <p:cNvSpPr txBox="1"/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Aufgaben (Mechanistische Modelle)</a:t>
                </a:r>
                <a:r>
                  <a:rPr lang="de-DE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Zum Modell 4: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Parametrisieren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bestimmen)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FBC8D6F4-F22D-6013-48CD-E9558325C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blipFill>
                <a:blip r:embed="rId3"/>
                <a:stretch>
                  <a:fillRect l="-488" t="-3311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52BB6E5-E58F-9586-506B-8F2E216CA85A}"/>
                  </a:ext>
                </a:extLst>
              </p:cNvPr>
              <p:cNvSpPr txBox="1"/>
              <p:nvPr/>
            </p:nvSpPr>
            <p:spPr>
              <a:xfrm>
                <a:off x="9525396" y="150209"/>
                <a:ext cx="234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52BB6E5-E58F-9586-506B-8F2E216CA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396" y="150209"/>
                <a:ext cx="234865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9">
            <a:extLst>
              <a:ext uri="{FF2B5EF4-FFF2-40B4-BE49-F238E27FC236}">
                <a16:creationId xmlns:a16="http://schemas.microsoft.com/office/drawing/2014/main" id="{3A18E0B6-8EFE-04D4-6EF1-207BA9685909}"/>
              </a:ext>
            </a:extLst>
          </p:cNvPr>
          <p:cNvSpPr/>
          <p:nvPr/>
        </p:nvSpPr>
        <p:spPr>
          <a:xfrm>
            <a:off x="4903699" y="4378363"/>
            <a:ext cx="1237130" cy="699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A245ADE-58FF-FF20-803E-3B0A23B848C2}"/>
              </a:ext>
            </a:extLst>
          </p:cNvPr>
          <p:cNvSpPr/>
          <p:nvPr/>
        </p:nvSpPr>
        <p:spPr>
          <a:xfrm>
            <a:off x="8740593" y="5714104"/>
            <a:ext cx="1237130" cy="699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FAABB28-288F-EB0F-B9C3-8DB55379CB75}"/>
              </a:ext>
            </a:extLst>
          </p:cNvPr>
          <p:cNvSpPr txBox="1"/>
          <p:nvPr/>
        </p:nvSpPr>
        <p:spPr>
          <a:xfrm>
            <a:off x="5056632" y="209030"/>
            <a:ext cx="3849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Folgende Stichprobe wurde benutzt:</a:t>
            </a:r>
          </a:p>
        </p:txBody>
      </p:sp>
    </p:spTree>
    <p:extLst>
      <p:ext uri="{BB962C8B-B14F-4D97-AF65-F5344CB8AC3E}">
        <p14:creationId xmlns:p14="http://schemas.microsoft.com/office/powerpoint/2010/main" val="820204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148E4-548D-2935-88CD-6C4AAA00E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614E590-1450-19B9-262C-1FAFD9441197}"/>
                  </a:ext>
                </a:extLst>
              </p:cNvPr>
              <p:cNvSpPr txBox="1"/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Aufgaben (Mechanistische Modelle)</a:t>
                </a:r>
                <a:r>
                  <a:rPr lang="de-DE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Zum Modell 4: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Parametrisieren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bestimmen)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614E590-1450-19B9-262C-1FAFD9441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blipFill>
                <a:blip r:embed="rId2"/>
                <a:stretch>
                  <a:fillRect l="-488" t="-3311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A27A3F-5A0A-C7AD-E3E4-0B32FB885AA8}"/>
                  </a:ext>
                </a:extLst>
              </p:cNvPr>
              <p:cNvSpPr txBox="1"/>
              <p:nvPr/>
            </p:nvSpPr>
            <p:spPr>
              <a:xfrm>
                <a:off x="9525396" y="150209"/>
                <a:ext cx="234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BEA27A3F-5A0A-C7AD-E3E4-0B32FB885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396" y="150209"/>
                <a:ext cx="234865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id="{B071F79A-20C5-2658-5CC8-16686982C6A7}"/>
              </a:ext>
            </a:extLst>
          </p:cNvPr>
          <p:cNvSpPr txBox="1"/>
          <p:nvPr/>
        </p:nvSpPr>
        <p:spPr>
          <a:xfrm>
            <a:off x="656307" y="99808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2mmol_21C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E23F036-23F9-B2DB-A1C0-D50118AB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141" y="880615"/>
            <a:ext cx="3673574" cy="275518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B3E60F5-F27E-C763-2A75-C03E80CCCC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942" y="880615"/>
            <a:ext cx="3673573" cy="275518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7690F90-F882-37EF-ACBE-46442A4D2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0862" y="3735909"/>
            <a:ext cx="4105835" cy="30793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AFC348F-B390-EFEC-DD38-F96DC1CBD1C8}"/>
                  </a:ext>
                </a:extLst>
              </p:cNvPr>
              <p:cNvSpPr txBox="1"/>
              <p:nvPr/>
            </p:nvSpPr>
            <p:spPr>
              <a:xfrm>
                <a:off x="3451413" y="5874888"/>
                <a:ext cx="1188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CAFC348F-B390-EFEC-DD38-F96DC1CBD1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413" y="5874888"/>
                <a:ext cx="11881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52F3959-1C91-82DE-2065-A0176C1AC440}"/>
                  </a:ext>
                </a:extLst>
              </p:cNvPr>
              <p:cNvSpPr txBox="1"/>
              <p:nvPr/>
            </p:nvSpPr>
            <p:spPr>
              <a:xfrm>
                <a:off x="224476" y="3941208"/>
                <a:ext cx="3058466" cy="11531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de-DE" sz="1600" b="0" i="0" smtClean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lim>
                          </m:limLow>
                        </m:fName>
                        <m:e>
                          <m:r>
                            <a:rPr lang="de-DE" sz="1600" b="1" i="0" smtClean="0">
                              <a:latin typeface="Cambria Math" panose="02040503050406030204" pitchFamily="18" charset="0"/>
                            </a:rPr>
                            <m:t>𝐠𝐮𝐞𝐬𝐬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  <m: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de-DE" sz="1600" b="0" dirty="0"/>
              </a:p>
              <a:p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 i="0" smtClean="0">
                          <a:latin typeface="Cambria Math" panose="02040503050406030204" pitchFamily="18" charset="0"/>
                        </a:rPr>
                        <m:t>𝐠𝐮𝐞𝐬𝐬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+=1 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guess</m:t>
                      </m:r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 0</m:t>
                      </m:r>
                    </m:oMath>
                  </m:oMathPara>
                </a14:m>
                <a:endParaRPr lang="de-DE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600" b="1">
                          <a:latin typeface="Cambria Math" panose="02040503050406030204" pitchFamily="18" charset="0"/>
                        </a:rPr>
                        <m:t>𝐠𝐮𝐞𝐬𝐬</m:t>
                      </m:r>
                      <m:r>
                        <a:rPr lang="de-DE" sz="1600" b="1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DE" sz="1600" b="1" i="0" smtClean="0">
                          <a:latin typeface="Cambria Math" panose="02040503050406030204" pitchFamily="18" charset="0"/>
                        </a:rPr>
                        <m:t>𝐩</m:t>
                      </m:r>
                      <m:d>
                        <m:dPr>
                          <m:ctrlPr>
                            <a:rPr lang="de-D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60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</m:d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guess</m:t>
                      </m:r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)/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de-DE" sz="16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852F3959-1C91-82DE-2065-A0176C1AC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76" y="3941208"/>
                <a:ext cx="3058466" cy="1153136"/>
              </a:xfrm>
              <a:prstGeom prst="rect">
                <a:avLst/>
              </a:prstGeom>
              <a:blipFill>
                <a:blip r:embed="rId8"/>
                <a:stretch>
                  <a:fillRect b="-1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28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CECC4-6D6F-4E15-F611-6D4CBCD6D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75439E6-B8C0-7C98-5D78-9213554C2E5E}"/>
                  </a:ext>
                </a:extLst>
              </p:cNvPr>
              <p:cNvSpPr txBox="1"/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75439E6-B8C0-7C98-5D78-9213554C2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91289835-FAC3-3729-AD8C-44E8DA39642F}"/>
              </a:ext>
            </a:extLst>
          </p:cNvPr>
          <p:cNvSpPr txBox="1"/>
          <p:nvPr/>
        </p:nvSpPr>
        <p:spPr>
          <a:xfrm>
            <a:off x="477012" y="972663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2mmol_30C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0A3CAE-7B1C-5264-A64F-704D59145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61" y="1434044"/>
            <a:ext cx="3724795" cy="44202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CA42BD9-7D90-57A5-0B1C-8CA4E227F0A9}"/>
                  </a:ext>
                </a:extLst>
              </p:cNvPr>
              <p:cNvSpPr txBox="1"/>
              <p:nvPr/>
            </p:nvSpPr>
            <p:spPr>
              <a:xfrm>
                <a:off x="2196352" y="5988424"/>
                <a:ext cx="2401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de-DE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1" i="1" smtClean="0">
                        <a:latin typeface="Cambria Math" panose="02040503050406030204" pitchFamily="18" charset="0"/>
                      </a:rPr>
                      <m:t>𝟏𝟎</m:t>
                    </m:r>
                  </m:oMath>
                </a14:m>
                <a:r>
                  <a:rPr lang="de-DE" b="1" dirty="0"/>
                  <a:t>    </a:t>
                </a:r>
                <a:r>
                  <a:rPr lang="de-DE" b="1" dirty="0">
                    <a:sym typeface="Wingdings" panose="05000000000000000000" pitchFamily="2" charset="2"/>
                  </a:rPr>
                  <a:t> Grund  </a:t>
                </a:r>
                <a:endParaRPr lang="de-DE" b="1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CA42BD9-7D90-57A5-0B1C-8CA4E227F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2" y="5988424"/>
                <a:ext cx="2401619" cy="369332"/>
              </a:xfrm>
              <a:prstGeom prst="rect">
                <a:avLst/>
              </a:prstGeom>
              <a:blipFill>
                <a:blip r:embed="rId5"/>
                <a:stretch>
                  <a:fillRect t="-9836" b="-26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agen 8">
            <a:extLst>
              <a:ext uri="{FF2B5EF4-FFF2-40B4-BE49-F238E27FC236}">
                <a16:creationId xmlns:a16="http://schemas.microsoft.com/office/drawing/2014/main" id="{D0C7CE85-81F7-4D9A-3859-D871754081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7849" y="1434044"/>
            <a:ext cx="8034151" cy="41677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7585327-F8F4-DCC9-DFA1-953A7A10AA3A}"/>
                  </a:ext>
                </a:extLst>
              </p:cNvPr>
              <p:cNvSpPr txBox="1"/>
              <p:nvPr/>
            </p:nvSpPr>
            <p:spPr>
              <a:xfrm>
                <a:off x="4597971" y="5988424"/>
                <a:ext cx="2295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=0.034 </m:t>
                    </m:r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 zu groß</a:t>
                </a:r>
                <a:endParaRPr lang="de-DE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57585327-F8F4-DCC9-DFA1-953A7A10A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971" y="5988424"/>
                <a:ext cx="2295885" cy="369332"/>
              </a:xfrm>
              <a:prstGeom prst="rect">
                <a:avLst/>
              </a:prstGeom>
              <a:blipFill>
                <a:blip r:embed="rId7"/>
                <a:stretch>
                  <a:fillRect t="-9836" r="-1592" b="-26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7D2B0BB-B30D-09D9-446B-FCC32BC14CDC}"/>
                  </a:ext>
                </a:extLst>
              </p:cNvPr>
              <p:cNvSpPr txBox="1"/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Aufgaben (Mechanistische Modelle)</a:t>
                </a:r>
                <a:r>
                  <a:rPr lang="de-DE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Zum Modell 4: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Parametrisieren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bestimmen)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67D2B0BB-B30D-09D9-446B-FCC32BC14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blipFill>
                <a:blip r:embed="rId8"/>
                <a:stretch>
                  <a:fillRect l="-488" t="-3311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3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785B7-69EE-687A-F17A-50703465F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ED07E23-F721-2E5F-56C5-DF57E95B8191}"/>
                  </a:ext>
                </a:extLst>
              </p:cNvPr>
              <p:cNvSpPr txBox="1"/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CED07E23-F721-2E5F-56C5-DF57E95B8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2F23582B-A142-66C9-AB83-03D755238310}"/>
              </a:ext>
            </a:extLst>
          </p:cNvPr>
          <p:cNvSpPr txBox="1"/>
          <p:nvPr/>
        </p:nvSpPr>
        <p:spPr>
          <a:xfrm>
            <a:off x="477012" y="869576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M4, 5mmol_30C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434900-504D-231D-A928-547E46A23C81}"/>
                  </a:ext>
                </a:extLst>
              </p:cNvPr>
              <p:cNvSpPr txBox="1"/>
              <p:nvPr/>
            </p:nvSpPr>
            <p:spPr>
              <a:xfrm>
                <a:off x="2196352" y="5988424"/>
                <a:ext cx="963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E434900-504D-231D-A928-547E46A23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2" y="5988424"/>
                <a:ext cx="96372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4946B31-1F0C-4929-FE2B-061536841299}"/>
                  </a:ext>
                </a:extLst>
              </p:cNvPr>
              <p:cNvSpPr txBox="1"/>
              <p:nvPr/>
            </p:nvSpPr>
            <p:spPr>
              <a:xfrm>
                <a:off x="4100815" y="5988424"/>
                <a:ext cx="24241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de-DE" b="0" i="1" smtClean="0">
                        <a:latin typeface="Cambria Math" panose="02040503050406030204" pitchFamily="18" charset="0"/>
                      </a:rPr>
                      <m:t>=0.0407 </m:t>
                    </m:r>
                  </m:oMath>
                </a14:m>
                <a:r>
                  <a:rPr lang="de-DE" dirty="0">
                    <a:sym typeface="Wingdings" panose="05000000000000000000" pitchFamily="2" charset="2"/>
                  </a:rPr>
                  <a:t> zu groß</a:t>
                </a:r>
                <a:endParaRPr lang="de-DE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F4946B31-1F0C-4929-FE2B-06153684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815" y="5988424"/>
                <a:ext cx="2424125" cy="369332"/>
              </a:xfrm>
              <a:prstGeom prst="rect">
                <a:avLst/>
              </a:prstGeom>
              <a:blipFill>
                <a:blip r:embed="rId5"/>
                <a:stretch>
                  <a:fillRect t="-9836" r="-1511" b="-26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74138FE4-AC98-6641-86CC-5AA5A25A4E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8352" y="789434"/>
            <a:ext cx="9053525" cy="477793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22CD52FE-5B80-243F-2322-2EF6BB6B51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123" y="1567926"/>
            <a:ext cx="2664846" cy="32276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3">
                <a:extLst>
                  <a:ext uri="{FF2B5EF4-FFF2-40B4-BE49-F238E27FC236}">
                    <a16:creationId xmlns:a16="http://schemas.microsoft.com/office/drawing/2014/main" id="{F3981A78-15EF-F4F9-15EF-1AED48D06591}"/>
                  </a:ext>
                </a:extLst>
              </p:cNvPr>
              <p:cNvSpPr txBox="1"/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Aufgaben (Mechanistische Modelle)</a:t>
                </a:r>
                <a:r>
                  <a:rPr lang="de-DE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Zum Modell 4: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Parametrisieren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bestimmen)</a:t>
                </a:r>
              </a:p>
            </p:txBody>
          </p:sp>
        </mc:Choice>
        <mc:Fallback xmlns="">
          <p:sp>
            <p:nvSpPr>
              <p:cNvPr id="5" name="Textfeld 3">
                <a:extLst>
                  <a:ext uri="{FF2B5EF4-FFF2-40B4-BE49-F238E27FC236}">
                    <a16:creationId xmlns:a16="http://schemas.microsoft.com/office/drawing/2014/main" id="{F3981A78-15EF-F4F9-15EF-1AED48D0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blipFill>
                <a:blip r:embed="rId8"/>
                <a:stretch>
                  <a:fillRect l="-488" t="-3311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579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8B45F-DFF9-F670-1911-AE5AB330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34BF02B-11C5-F928-7F9C-01B42885D6B4}"/>
                  </a:ext>
                </a:extLst>
              </p:cNvPr>
              <p:cNvSpPr txBox="1"/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34BF02B-11C5-F928-7F9C-01B42885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E85F849E-FD7C-37B2-14BF-754D3DBE396B}"/>
              </a:ext>
            </a:extLst>
          </p:cNvPr>
          <p:cNvSpPr txBox="1"/>
          <p:nvPr/>
        </p:nvSpPr>
        <p:spPr>
          <a:xfrm>
            <a:off x="477012" y="1066799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10mmol_21C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0DC0DE0-4067-3E30-C824-7A0056E53A73}"/>
                  </a:ext>
                </a:extLst>
              </p:cNvPr>
              <p:cNvSpPr txBox="1"/>
              <p:nvPr/>
            </p:nvSpPr>
            <p:spPr>
              <a:xfrm>
                <a:off x="2196352" y="5988424"/>
                <a:ext cx="11881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de-DE" b="1" i="1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de-DE" b="1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0DC0DE0-4067-3E30-C824-7A0056E53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352" y="5988424"/>
                <a:ext cx="118814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BB74C26A-0138-C1C8-3B48-25029968E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371" y="1492448"/>
            <a:ext cx="5353050" cy="433387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237B3C6-2E8D-19DF-F073-74FF73EBD5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651" y="1492448"/>
            <a:ext cx="5353050" cy="4333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0364FA8-2BE4-FB15-86C6-86286EE65313}"/>
                  </a:ext>
                </a:extLst>
              </p:cNvPr>
              <p:cNvSpPr txBox="1"/>
              <p:nvPr/>
            </p:nvSpPr>
            <p:spPr>
              <a:xfrm>
                <a:off x="885223" y="1807646"/>
                <a:ext cx="1617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11/14≈79%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D0364FA8-2BE4-FB15-86C6-86286EE65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23" y="1807646"/>
                <a:ext cx="1617751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891A93A2-E8D7-1C9F-DF5B-0FA5B8722418}"/>
              </a:ext>
            </a:extLst>
          </p:cNvPr>
          <p:cNvSpPr/>
          <p:nvPr/>
        </p:nvSpPr>
        <p:spPr>
          <a:xfrm>
            <a:off x="2446769" y="1883664"/>
            <a:ext cx="512839" cy="2979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052EE07-D055-E2AB-1481-CF0039211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9828" y="4319913"/>
            <a:ext cx="3185160" cy="25380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EB0E7A9-151D-6924-5DE7-6EFE8239BA28}"/>
                  </a:ext>
                </a:extLst>
              </p:cNvPr>
              <p:cNvSpPr txBox="1"/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Aufgaben (Mechanistische Modelle)</a:t>
                </a:r>
                <a:r>
                  <a:rPr lang="de-DE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Zum Modell 4: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Parametrisieren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bestimmen)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EB0E7A9-151D-6924-5DE7-6EFE8239B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blipFill>
                <a:blip r:embed="rId9"/>
                <a:stretch>
                  <a:fillRect l="-488" t="-3311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C1BC9FE-9317-FE78-F798-5FF605ADEF9A}"/>
              </a:ext>
            </a:extLst>
          </p:cNvPr>
          <p:cNvSpPr txBox="1"/>
          <p:nvPr/>
        </p:nvSpPr>
        <p:spPr>
          <a:xfrm>
            <a:off x="5280601" y="617309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2477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5BFA9-7119-ABBA-817A-0ACBBC543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0F82A4D0-0230-4F1A-4568-7D044E91D5B3}"/>
                  </a:ext>
                </a:extLst>
              </p:cNvPr>
              <p:cNvSpPr txBox="1"/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34BF02B-11C5-F928-7F9C-01B42885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08DCCCD-9A37-B88B-4B37-5ACE8A60F229}"/>
                  </a:ext>
                </a:extLst>
              </p:cNvPr>
              <p:cNvSpPr txBox="1"/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Aufgaben (Mechanistische Modelle)</a:t>
                </a:r>
                <a:r>
                  <a:rPr lang="de-DE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Zum Modell 4: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Parametrisieren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bestimmen)</a:t>
                </a:r>
              </a:p>
            </p:txBody>
          </p:sp>
        </mc:Choice>
        <mc:Fallback xmlns="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008DCCCD-9A37-B88B-4B37-5ACE8A60F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2" y="-42715"/>
                <a:ext cx="11237976" cy="923330"/>
              </a:xfrm>
              <a:prstGeom prst="rect">
                <a:avLst/>
              </a:prstGeom>
              <a:blipFill>
                <a:blip r:embed="rId4"/>
                <a:stretch>
                  <a:fillRect l="-488" t="-3311" b="-1059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473CEE9A-3E0F-4D45-12CE-D492A6A5EF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967668"/>
                  </p:ext>
                </p:extLst>
              </p:nvPr>
            </p:nvGraphicFramePr>
            <p:xfrm>
              <a:off x="5001223" y="1919344"/>
              <a:ext cx="2744282" cy="24097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6847">
                      <a:extLst>
                        <a:ext uri="{9D8B030D-6E8A-4147-A177-3AD203B41FA5}">
                          <a16:colId xmlns:a16="http://schemas.microsoft.com/office/drawing/2014/main" val="3439449054"/>
                        </a:ext>
                      </a:extLst>
                    </a:gridCol>
                    <a:gridCol w="968188">
                      <a:extLst>
                        <a:ext uri="{9D8B030D-6E8A-4147-A177-3AD203B41FA5}">
                          <a16:colId xmlns:a16="http://schemas.microsoft.com/office/drawing/2014/main" val="1538317824"/>
                        </a:ext>
                      </a:extLst>
                    </a:gridCol>
                    <a:gridCol w="699247">
                      <a:extLst>
                        <a:ext uri="{9D8B030D-6E8A-4147-A177-3AD203B41FA5}">
                          <a16:colId xmlns:a16="http://schemas.microsoft.com/office/drawing/2014/main" val="3235363493"/>
                        </a:ext>
                      </a:extLst>
                    </a:gridCol>
                  </a:tblGrid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i="0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de-DE" sz="12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de-DE" sz="1200" b="1" i="0" smtClean="0">
                                        <a:latin typeface="Cambria Math" panose="02040503050406030204" pitchFamily="18" charset="0"/>
                                      </a:rPr>
                                      <m:t>𝐫</m:t>
                                    </m:r>
                                  </m:e>
                                  <m:sub>
                                    <m:r>
                                      <a:rPr lang="de-DE" sz="1200" b="1" i="1" smtClean="0">
                                        <a:latin typeface="Cambria Math" panose="02040503050406030204" pitchFamily="18" charset="0"/>
                                      </a:rPr>
                                      <m:t>𝑺</m:t>
                                    </m:r>
                                  </m:sub>
                                  <m:sup>
                                    <m:r>
                                      <a:rPr lang="de-DE" sz="1200" b="1" i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de-DE" sz="1200" b="1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sz="1200" b="1" i="1" smtClean="0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de-DE" sz="1200" b="1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59967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2mmol_21C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0.009013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1.75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650207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2mmol_30C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i="0" dirty="0"/>
                            <a:t>0.03447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i="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462472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5mmol_30C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i="0" dirty="0"/>
                            <a:t>0.04073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i="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763989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>
                              <a:solidFill>
                                <a:schemeClr val="tx1"/>
                              </a:solidFill>
                            </a:rPr>
                            <a:t>10mmol_21C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>
                              <a:solidFill>
                                <a:schemeClr val="tx1"/>
                              </a:solidFill>
                            </a:rPr>
                            <a:t>0.009116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>
                              <a:solidFill>
                                <a:schemeClr val="tx1"/>
                              </a:solidFill>
                            </a:rPr>
                            <a:t>1.75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0233732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i="0" dirty="0">
                              <a:solidFill>
                                <a:schemeClr val="tx1"/>
                              </a:solidFill>
                            </a:rPr>
                            <a:t>10mmol_30C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0.006783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1.75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278050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>
                              <a:solidFill>
                                <a:schemeClr val="tx1"/>
                              </a:solidFill>
                            </a:rPr>
                            <a:t>15mmol_20C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de-D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0.01005656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de-D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08693176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i="0" dirty="0">
                              <a:solidFill>
                                <a:schemeClr val="tx1"/>
                              </a:solidFill>
                            </a:rPr>
                            <a:t>15mmol_30C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0.008548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2.6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6344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2">
                <a:extLst>
                  <a:ext uri="{FF2B5EF4-FFF2-40B4-BE49-F238E27FC236}">
                    <a16:creationId xmlns:a16="http://schemas.microsoft.com/office/drawing/2014/main" id="{473CEE9A-3E0F-4D45-12CE-D492A6A5EF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3967668"/>
                  </p:ext>
                </p:extLst>
              </p:nvPr>
            </p:nvGraphicFramePr>
            <p:xfrm>
              <a:off x="5001223" y="1919344"/>
              <a:ext cx="2744282" cy="240971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76847">
                      <a:extLst>
                        <a:ext uri="{9D8B030D-6E8A-4147-A177-3AD203B41FA5}">
                          <a16:colId xmlns:a16="http://schemas.microsoft.com/office/drawing/2014/main" val="3439449054"/>
                        </a:ext>
                      </a:extLst>
                    </a:gridCol>
                    <a:gridCol w="968188">
                      <a:extLst>
                        <a:ext uri="{9D8B030D-6E8A-4147-A177-3AD203B41FA5}">
                          <a16:colId xmlns:a16="http://schemas.microsoft.com/office/drawing/2014/main" val="1538317824"/>
                        </a:ext>
                      </a:extLst>
                    </a:gridCol>
                    <a:gridCol w="699247">
                      <a:extLst>
                        <a:ext uri="{9D8B030D-6E8A-4147-A177-3AD203B41FA5}">
                          <a16:colId xmlns:a16="http://schemas.microsoft.com/office/drawing/2014/main" val="3235363493"/>
                        </a:ext>
                      </a:extLst>
                    </a:gridCol>
                  </a:tblGrid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i="0" dirty="0"/>
                            <a:t>Test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111950" t="-2000" r="-73585" b="-7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5"/>
                          <a:stretch>
                            <a:fillRect l="-293043" t="-2000" r="-1739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1759967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2mmol_21C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0.009013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1.75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9650207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2mmol_30C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i="0" dirty="0"/>
                            <a:t>0.03447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i="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1462472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5mmol_30C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i="0" dirty="0"/>
                            <a:t>0.04073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b="1" i="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5763989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>
                              <a:solidFill>
                                <a:schemeClr val="tx1"/>
                              </a:solidFill>
                            </a:rPr>
                            <a:t>10mmol_21C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>
                              <a:solidFill>
                                <a:schemeClr val="tx1"/>
                              </a:solidFill>
                            </a:rPr>
                            <a:t>0.009116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>
                              <a:solidFill>
                                <a:schemeClr val="tx1"/>
                              </a:solidFill>
                            </a:rPr>
                            <a:t>1.75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70233732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i="0" dirty="0">
                              <a:solidFill>
                                <a:schemeClr val="tx1"/>
                              </a:solidFill>
                            </a:rPr>
                            <a:t>10mmol_30C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0.006783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1.75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278050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>
                              <a:solidFill>
                                <a:schemeClr val="tx1"/>
                              </a:solidFill>
                            </a:rPr>
                            <a:t>15mmol_20C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de-D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0.01005656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b">
                            <a:buNone/>
                          </a:pPr>
                          <a:r>
                            <a:rPr lang="de-DE" sz="12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1.84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2008693176"/>
                      </a:ext>
                    </a:extLst>
                  </a:tr>
                  <a:tr h="301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de-DE" sz="1200" i="0" dirty="0">
                              <a:solidFill>
                                <a:schemeClr val="tx1"/>
                              </a:solidFill>
                            </a:rPr>
                            <a:t>15mmol_30C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0.008548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 sz="1200" i="0" dirty="0"/>
                            <a:t>2.6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066344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BAAF6C9-F944-C8A9-BD56-4FF3EFD24900}"/>
                  </a:ext>
                </a:extLst>
              </p:cNvPr>
              <p:cNvSpPr txBox="1"/>
              <p:nvPr/>
            </p:nvSpPr>
            <p:spPr>
              <a:xfrm>
                <a:off x="5592028" y="4929549"/>
                <a:ext cx="1562672" cy="6190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sub>
                        <m:sup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↑~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de-DE" b="0" i="0" smtClean="0">
                                  <a:latin typeface="Cambria Math" panose="02040503050406030204" pitchFamily="18" charset="0"/>
                                </a:rPr>
                                <m:t>dis</m:t>
                              </m:r>
                            </m:sub>
                          </m:sSub>
                        </m:num>
                        <m:den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den>
                      </m:f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8BAAF6C9-F944-C8A9-BD56-4FF3EFD24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28" y="4929549"/>
                <a:ext cx="1562672" cy="6190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22CB9AFF-059D-9051-6AE9-EB67FDB4DF62}"/>
              </a:ext>
            </a:extLst>
          </p:cNvPr>
          <p:cNvSpPr txBox="1"/>
          <p:nvPr/>
        </p:nvSpPr>
        <p:spPr>
          <a:xfrm>
            <a:off x="322729" y="5548565"/>
            <a:ext cx="368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Ergebnisse zusammen analysieren.</a:t>
            </a:r>
          </a:p>
        </p:txBody>
      </p:sp>
    </p:spTree>
    <p:extLst>
      <p:ext uri="{BB962C8B-B14F-4D97-AF65-F5344CB8AC3E}">
        <p14:creationId xmlns:p14="http://schemas.microsoft.com/office/powerpoint/2010/main" val="1151898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DE1A8-C09C-0011-8187-E384E22BD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6B0DC1F4-647E-F03F-CB76-46EE98F9A8C6}"/>
                  </a:ext>
                </a:extLst>
              </p:cNvPr>
              <p:cNvSpPr txBox="1"/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dis</m:t>
                          </m:r>
                        </m:sub>
                      </m:sSub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u</m:t>
                          </m:r>
                        </m:e>
                        <m:sub>
                          <m:r>
                            <a:rPr lang="de-DE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α</m:t>
                          </m:r>
                        </m:sup>
                      </m:sSup>
                      <m:r>
                        <a:rPr lang="de-DE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34BF02B-11C5-F928-7F9C-01B42885D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247" y="276999"/>
                <a:ext cx="234865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AAA20BD-FEAB-638D-346D-2127D6AC3BEB}"/>
                  </a:ext>
                </a:extLst>
              </p:cNvPr>
              <p:cNvSpPr txBox="1"/>
              <p:nvPr/>
            </p:nvSpPr>
            <p:spPr>
              <a:xfrm>
                <a:off x="477012" y="-9622"/>
                <a:ext cx="1123797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b="1" dirty="0"/>
                  <a:t>Aufgaben (Mechanistische Modelle)</a:t>
                </a:r>
                <a:r>
                  <a:rPr lang="de-DE" dirty="0"/>
                  <a:t>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de-DE" dirty="0"/>
                  <a:t>Zum Modell 4: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de-DE" dirty="0"/>
                  <a:t>Parametrisieren (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dirty="0"/>
                  <a:t> bestimmen)</a:t>
                </a:r>
              </a:p>
            </p:txBody>
          </p:sp>
        </mc:Choice>
        <mc:Fallback>
          <p:sp>
            <p:nvSpPr>
              <p:cNvPr id="4" name="Textfeld 3">
                <a:extLst>
                  <a:ext uri="{FF2B5EF4-FFF2-40B4-BE49-F238E27FC236}">
                    <a16:creationId xmlns:a16="http://schemas.microsoft.com/office/drawing/2014/main" id="{1AAA20BD-FEAB-638D-346D-2127D6AC3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12" y="-9622"/>
                <a:ext cx="11237976" cy="923330"/>
              </a:xfrm>
              <a:prstGeom prst="rect">
                <a:avLst/>
              </a:prstGeom>
              <a:blipFill>
                <a:blip r:embed="rId4"/>
                <a:stretch>
                  <a:fillRect l="-488" t="-2632" b="-986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n 5">
            <a:extLst>
              <a:ext uri="{FF2B5EF4-FFF2-40B4-BE49-F238E27FC236}">
                <a16:creationId xmlns:a16="http://schemas.microsoft.com/office/drawing/2014/main" id="{F463F6B3-40E3-A958-B9D0-FE3519FCB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2038" y="948251"/>
            <a:ext cx="10067924" cy="54444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E7F4A67-6A09-25B5-9233-707F439FB8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9239" y="6427285"/>
            <a:ext cx="5792008" cy="257211"/>
          </a:xfrm>
          <a:prstGeom prst="rect">
            <a:avLst/>
          </a:prstGeom>
        </p:spPr>
      </p:pic>
      <p:sp>
        <p:nvSpPr>
          <p:cNvPr id="8" name="Forma libre: forma 7">
            <a:extLst>
              <a:ext uri="{FF2B5EF4-FFF2-40B4-BE49-F238E27FC236}">
                <a16:creationId xmlns:a16="http://schemas.microsoft.com/office/drawing/2014/main" id="{A38EC467-4086-58B9-9C7F-D5E43A587AEB}"/>
              </a:ext>
            </a:extLst>
          </p:cNvPr>
          <p:cNvSpPr/>
          <p:nvPr/>
        </p:nvSpPr>
        <p:spPr>
          <a:xfrm>
            <a:off x="2030288" y="4392706"/>
            <a:ext cx="1125288" cy="2268070"/>
          </a:xfrm>
          <a:custGeom>
            <a:avLst/>
            <a:gdLst>
              <a:gd name="connsiteX0" fmla="*/ 201924 w 1125288"/>
              <a:gd name="connsiteY0" fmla="*/ 44823 h 2268070"/>
              <a:gd name="connsiteX1" fmla="*/ 139171 w 1125288"/>
              <a:gd name="connsiteY1" fmla="*/ 35859 h 2268070"/>
              <a:gd name="connsiteX2" fmla="*/ 121241 w 1125288"/>
              <a:gd name="connsiteY2" fmla="*/ 17929 h 2268070"/>
              <a:gd name="connsiteX3" fmla="*/ 94347 w 1125288"/>
              <a:gd name="connsiteY3" fmla="*/ 0 h 2268070"/>
              <a:gd name="connsiteX4" fmla="*/ 58488 w 1125288"/>
              <a:gd name="connsiteY4" fmla="*/ 44823 h 2268070"/>
              <a:gd name="connsiteX5" fmla="*/ 40559 w 1125288"/>
              <a:gd name="connsiteY5" fmla="*/ 62753 h 2268070"/>
              <a:gd name="connsiteX6" fmla="*/ 22630 w 1125288"/>
              <a:gd name="connsiteY6" fmla="*/ 98612 h 2268070"/>
              <a:gd name="connsiteX7" fmla="*/ 31594 w 1125288"/>
              <a:gd name="connsiteY7" fmla="*/ 582706 h 2268070"/>
              <a:gd name="connsiteX8" fmla="*/ 58488 w 1125288"/>
              <a:gd name="connsiteY8" fmla="*/ 618565 h 2268070"/>
              <a:gd name="connsiteX9" fmla="*/ 76418 w 1125288"/>
              <a:gd name="connsiteY9" fmla="*/ 663388 h 2268070"/>
              <a:gd name="connsiteX10" fmla="*/ 94347 w 1125288"/>
              <a:gd name="connsiteY10" fmla="*/ 690282 h 2268070"/>
              <a:gd name="connsiteX11" fmla="*/ 139171 w 1125288"/>
              <a:gd name="connsiteY11" fmla="*/ 762000 h 2268070"/>
              <a:gd name="connsiteX12" fmla="*/ 166065 w 1125288"/>
              <a:gd name="connsiteY12" fmla="*/ 932329 h 2268070"/>
              <a:gd name="connsiteX13" fmla="*/ 192959 w 1125288"/>
              <a:gd name="connsiteY13" fmla="*/ 1048870 h 2268070"/>
              <a:gd name="connsiteX14" fmla="*/ 210888 w 1125288"/>
              <a:gd name="connsiteY14" fmla="*/ 1228165 h 2268070"/>
              <a:gd name="connsiteX15" fmla="*/ 228818 w 1125288"/>
              <a:gd name="connsiteY15" fmla="*/ 1308847 h 2268070"/>
              <a:gd name="connsiteX16" fmla="*/ 264677 w 1125288"/>
              <a:gd name="connsiteY16" fmla="*/ 1479176 h 2268070"/>
              <a:gd name="connsiteX17" fmla="*/ 300536 w 1125288"/>
              <a:gd name="connsiteY17" fmla="*/ 1622612 h 2268070"/>
              <a:gd name="connsiteX18" fmla="*/ 345359 w 1125288"/>
              <a:gd name="connsiteY18" fmla="*/ 1783976 h 2268070"/>
              <a:gd name="connsiteX19" fmla="*/ 390183 w 1125288"/>
              <a:gd name="connsiteY19" fmla="*/ 1864659 h 2268070"/>
              <a:gd name="connsiteX20" fmla="*/ 426041 w 1125288"/>
              <a:gd name="connsiteY20" fmla="*/ 1900518 h 2268070"/>
              <a:gd name="connsiteX21" fmla="*/ 470865 w 1125288"/>
              <a:gd name="connsiteY21" fmla="*/ 1954306 h 2268070"/>
              <a:gd name="connsiteX22" fmla="*/ 515688 w 1125288"/>
              <a:gd name="connsiteY22" fmla="*/ 1981200 h 2268070"/>
              <a:gd name="connsiteX23" fmla="*/ 623265 w 1125288"/>
              <a:gd name="connsiteY23" fmla="*/ 2043953 h 2268070"/>
              <a:gd name="connsiteX24" fmla="*/ 721877 w 1125288"/>
              <a:gd name="connsiteY24" fmla="*/ 2097741 h 2268070"/>
              <a:gd name="connsiteX25" fmla="*/ 829453 w 1125288"/>
              <a:gd name="connsiteY25" fmla="*/ 2142565 h 2268070"/>
              <a:gd name="connsiteX26" fmla="*/ 865312 w 1125288"/>
              <a:gd name="connsiteY26" fmla="*/ 2160494 h 2268070"/>
              <a:gd name="connsiteX27" fmla="*/ 1008747 w 1125288"/>
              <a:gd name="connsiteY27" fmla="*/ 2196353 h 2268070"/>
              <a:gd name="connsiteX28" fmla="*/ 1107359 w 1125288"/>
              <a:gd name="connsiteY28" fmla="*/ 2187388 h 2268070"/>
              <a:gd name="connsiteX29" fmla="*/ 1071500 w 1125288"/>
              <a:gd name="connsiteY29" fmla="*/ 2178423 h 2268070"/>
              <a:gd name="connsiteX30" fmla="*/ 1044606 w 1125288"/>
              <a:gd name="connsiteY30" fmla="*/ 2169459 h 2268070"/>
              <a:gd name="connsiteX31" fmla="*/ 1053571 w 1125288"/>
              <a:gd name="connsiteY31" fmla="*/ 2160494 h 2268070"/>
              <a:gd name="connsiteX32" fmla="*/ 1125288 w 1125288"/>
              <a:gd name="connsiteY32" fmla="*/ 2205318 h 2268070"/>
              <a:gd name="connsiteX33" fmla="*/ 1080465 w 1125288"/>
              <a:gd name="connsiteY33" fmla="*/ 2232212 h 2268070"/>
              <a:gd name="connsiteX34" fmla="*/ 1044606 w 1125288"/>
              <a:gd name="connsiteY34" fmla="*/ 2241176 h 2268070"/>
              <a:gd name="connsiteX35" fmla="*/ 1017712 w 1125288"/>
              <a:gd name="connsiteY35" fmla="*/ 2250141 h 2268070"/>
              <a:gd name="connsiteX36" fmla="*/ 963924 w 1125288"/>
              <a:gd name="connsiteY36" fmla="*/ 2268070 h 226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125288" h="2268070">
                <a:moveTo>
                  <a:pt x="201924" y="44823"/>
                </a:moveTo>
                <a:cubicBezTo>
                  <a:pt x="181006" y="41835"/>
                  <a:pt x="159217" y="42541"/>
                  <a:pt x="139171" y="35859"/>
                </a:cubicBezTo>
                <a:cubicBezTo>
                  <a:pt x="131152" y="33186"/>
                  <a:pt x="127841" y="23209"/>
                  <a:pt x="121241" y="17929"/>
                </a:cubicBezTo>
                <a:cubicBezTo>
                  <a:pt x="112828" y="11198"/>
                  <a:pt x="103312" y="5976"/>
                  <a:pt x="94347" y="0"/>
                </a:cubicBezTo>
                <a:cubicBezTo>
                  <a:pt x="40785" y="35708"/>
                  <a:pt x="87354" y="-3288"/>
                  <a:pt x="58488" y="44823"/>
                </a:cubicBezTo>
                <a:cubicBezTo>
                  <a:pt x="54140" y="52071"/>
                  <a:pt x="45247" y="55720"/>
                  <a:pt x="40559" y="62753"/>
                </a:cubicBezTo>
                <a:cubicBezTo>
                  <a:pt x="33146" y="73872"/>
                  <a:pt x="28606" y="86659"/>
                  <a:pt x="22630" y="98612"/>
                </a:cubicBezTo>
                <a:cubicBezTo>
                  <a:pt x="-13358" y="278542"/>
                  <a:pt x="-3486" y="210855"/>
                  <a:pt x="31594" y="582706"/>
                </a:cubicBezTo>
                <a:cubicBezTo>
                  <a:pt x="32997" y="597581"/>
                  <a:pt x="51232" y="605504"/>
                  <a:pt x="58488" y="618565"/>
                </a:cubicBezTo>
                <a:cubicBezTo>
                  <a:pt x="66303" y="632632"/>
                  <a:pt x="69221" y="648995"/>
                  <a:pt x="76418" y="663388"/>
                </a:cubicBezTo>
                <a:cubicBezTo>
                  <a:pt x="81236" y="673025"/>
                  <a:pt x="89002" y="680927"/>
                  <a:pt x="94347" y="690282"/>
                </a:cubicBezTo>
                <a:cubicBezTo>
                  <a:pt x="133724" y="759192"/>
                  <a:pt x="87751" y="693439"/>
                  <a:pt x="139171" y="762000"/>
                </a:cubicBezTo>
                <a:cubicBezTo>
                  <a:pt x="147374" y="835823"/>
                  <a:pt x="147478" y="857982"/>
                  <a:pt x="166065" y="932329"/>
                </a:cubicBezTo>
                <a:cubicBezTo>
                  <a:pt x="174803" y="967279"/>
                  <a:pt x="187807" y="1017957"/>
                  <a:pt x="192959" y="1048870"/>
                </a:cubicBezTo>
                <a:cubicBezTo>
                  <a:pt x="209664" y="1149103"/>
                  <a:pt x="194479" y="1118772"/>
                  <a:pt x="210888" y="1228165"/>
                </a:cubicBezTo>
                <a:cubicBezTo>
                  <a:pt x="214975" y="1255410"/>
                  <a:pt x="223142" y="1281888"/>
                  <a:pt x="228818" y="1308847"/>
                </a:cubicBezTo>
                <a:cubicBezTo>
                  <a:pt x="246649" y="1393543"/>
                  <a:pt x="245109" y="1397645"/>
                  <a:pt x="264677" y="1479176"/>
                </a:cubicBezTo>
                <a:cubicBezTo>
                  <a:pt x="276179" y="1527099"/>
                  <a:pt x="288583" y="1574800"/>
                  <a:pt x="300536" y="1622612"/>
                </a:cubicBezTo>
                <a:cubicBezTo>
                  <a:pt x="312615" y="1670929"/>
                  <a:pt x="328371" y="1738673"/>
                  <a:pt x="345359" y="1783976"/>
                </a:cubicBezTo>
                <a:cubicBezTo>
                  <a:pt x="350969" y="1798937"/>
                  <a:pt x="375163" y="1847135"/>
                  <a:pt x="390183" y="1864659"/>
                </a:cubicBezTo>
                <a:cubicBezTo>
                  <a:pt x="401184" y="1877493"/>
                  <a:pt x="414733" y="1887953"/>
                  <a:pt x="426041" y="1900518"/>
                </a:cubicBezTo>
                <a:cubicBezTo>
                  <a:pt x="441654" y="1917866"/>
                  <a:pt x="453517" y="1938693"/>
                  <a:pt x="470865" y="1954306"/>
                </a:cubicBezTo>
                <a:cubicBezTo>
                  <a:pt x="483816" y="1965962"/>
                  <a:pt x="500988" y="1971845"/>
                  <a:pt x="515688" y="1981200"/>
                </a:cubicBezTo>
                <a:cubicBezTo>
                  <a:pt x="638821" y="2059557"/>
                  <a:pt x="501212" y="1978232"/>
                  <a:pt x="623265" y="2043953"/>
                </a:cubicBezTo>
                <a:cubicBezTo>
                  <a:pt x="657850" y="2062575"/>
                  <a:pt x="686531" y="2082277"/>
                  <a:pt x="721877" y="2097741"/>
                </a:cubicBezTo>
                <a:cubicBezTo>
                  <a:pt x="757467" y="2113312"/>
                  <a:pt x="794707" y="2125192"/>
                  <a:pt x="829453" y="2142565"/>
                </a:cubicBezTo>
                <a:cubicBezTo>
                  <a:pt x="841406" y="2148541"/>
                  <a:pt x="852512" y="2156654"/>
                  <a:pt x="865312" y="2160494"/>
                </a:cubicBezTo>
                <a:cubicBezTo>
                  <a:pt x="912517" y="2174655"/>
                  <a:pt x="1008747" y="2196353"/>
                  <a:pt x="1008747" y="2196353"/>
                </a:cubicBezTo>
                <a:cubicBezTo>
                  <a:pt x="1041618" y="2193365"/>
                  <a:pt x="1075623" y="2196456"/>
                  <a:pt x="1107359" y="2187388"/>
                </a:cubicBezTo>
                <a:cubicBezTo>
                  <a:pt x="1119206" y="2184003"/>
                  <a:pt x="1083347" y="2181808"/>
                  <a:pt x="1071500" y="2178423"/>
                </a:cubicBezTo>
                <a:cubicBezTo>
                  <a:pt x="1062414" y="2175827"/>
                  <a:pt x="1053571" y="2172447"/>
                  <a:pt x="1044606" y="2169459"/>
                </a:cubicBezTo>
                <a:cubicBezTo>
                  <a:pt x="1042893" y="2168317"/>
                  <a:pt x="966741" y="2121903"/>
                  <a:pt x="1053571" y="2160494"/>
                </a:cubicBezTo>
                <a:cubicBezTo>
                  <a:pt x="1069793" y="2167704"/>
                  <a:pt x="1107295" y="2193322"/>
                  <a:pt x="1125288" y="2205318"/>
                </a:cubicBezTo>
                <a:cubicBezTo>
                  <a:pt x="1110347" y="2214283"/>
                  <a:pt x="1096387" y="2225136"/>
                  <a:pt x="1080465" y="2232212"/>
                </a:cubicBezTo>
                <a:cubicBezTo>
                  <a:pt x="1069206" y="2237216"/>
                  <a:pt x="1056453" y="2237791"/>
                  <a:pt x="1044606" y="2241176"/>
                </a:cubicBezTo>
                <a:cubicBezTo>
                  <a:pt x="1035520" y="2243772"/>
                  <a:pt x="1026798" y="2247545"/>
                  <a:pt x="1017712" y="2250141"/>
                </a:cubicBezTo>
                <a:cubicBezTo>
                  <a:pt x="968312" y="2264256"/>
                  <a:pt x="996701" y="2251682"/>
                  <a:pt x="963924" y="226807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E9A612C-0F40-42E8-4B5B-4545B9D32934}"/>
                  </a:ext>
                </a:extLst>
              </p:cNvPr>
              <p:cNvSpPr txBox="1"/>
              <p:nvPr/>
            </p:nvSpPr>
            <p:spPr>
              <a:xfrm>
                <a:off x="4133088" y="813091"/>
                <a:ext cx="5155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Ye-Test wurden nach Vergleich von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𝐷𝑃𝑍</m:t>
                        </m:r>
                      </m:sub>
                    </m:sSub>
                  </m:oMath>
                </a14:m>
                <a:r>
                  <a:rPr lang="de-DE" dirty="0"/>
                  <a:t> bestimmt</a:t>
                </a:r>
              </a:p>
            </p:txBody>
          </p:sp>
        </mc:Choice>
        <mc:Fallback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3E9A612C-0F40-42E8-4B5B-4545B9D32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088" y="813091"/>
                <a:ext cx="5155707" cy="369332"/>
              </a:xfrm>
              <a:prstGeom prst="rect">
                <a:avLst/>
              </a:prstGeom>
              <a:blipFill>
                <a:blip r:embed="rId7"/>
                <a:stretch>
                  <a:fillRect l="-946" t="-6557" b="-2623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feld 6">
            <a:extLst>
              <a:ext uri="{FF2B5EF4-FFF2-40B4-BE49-F238E27FC236}">
                <a16:creationId xmlns:a16="http://schemas.microsoft.com/office/drawing/2014/main" id="{0370CCA0-158E-CD9A-163C-4A4111384D59}"/>
              </a:ext>
            </a:extLst>
          </p:cNvPr>
          <p:cNvSpPr txBox="1"/>
          <p:nvPr/>
        </p:nvSpPr>
        <p:spPr>
          <a:xfrm>
            <a:off x="477012" y="6427285"/>
            <a:ext cx="2395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Simulation Ergebnisse</a:t>
            </a:r>
          </a:p>
        </p:txBody>
      </p:sp>
    </p:spTree>
    <p:extLst>
      <p:ext uri="{BB962C8B-B14F-4D97-AF65-F5344CB8AC3E}">
        <p14:creationId xmlns:p14="http://schemas.microsoft.com/office/powerpoint/2010/main" val="1411755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Office PowerPoint</Application>
  <PresentationFormat>Breitbild</PresentationFormat>
  <Paragraphs>110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 Math</vt:lpstr>
      <vt:lpstr>Wingdings</vt:lpstr>
      <vt:lpstr>Tema de 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Iván Andrés Guzmán Rivillas</dc:creator>
  <cp:lastModifiedBy>Iván Andrés Guzmán Rivillas</cp:lastModifiedBy>
  <cp:revision>1</cp:revision>
  <dcterms:created xsi:type="dcterms:W3CDTF">2025-08-25T07:40:47Z</dcterms:created>
  <dcterms:modified xsi:type="dcterms:W3CDTF">2025-09-10T09:46:16Z</dcterms:modified>
</cp:coreProperties>
</file>