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9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15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31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5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7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98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99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0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2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53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A2D6-05E4-46BD-A7CB-8E50745A84FF}" type="datetimeFigureOut">
              <a:rPr lang="es-CO" smtClean="0"/>
              <a:t>23/07/2020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F21F-527F-449D-9E9D-238FCC3CD0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9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93194" y="1197735"/>
            <a:ext cx="1841679" cy="318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EDS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3734873" y="1352282"/>
            <a:ext cx="1777284" cy="54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Out.Rele1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710669" y="1094704"/>
            <a:ext cx="2060620" cy="22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RELE 1</a:t>
            </a:r>
          </a:p>
          <a:p>
            <a:pPr algn="ctr"/>
            <a:r>
              <a:rPr lang="es-CO" dirty="0" smtClean="0"/>
              <a:t>NCR</a:t>
            </a:r>
            <a:endParaRPr lang="es-CO" dirty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8628844" y="1429555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8628844" y="2148626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stCxn id="5" idx="3"/>
          </p:cNvCxnSpPr>
          <p:nvPr/>
        </p:nvCxnSpPr>
        <p:spPr>
          <a:xfrm flipV="1">
            <a:off x="5512157" y="1429555"/>
            <a:ext cx="3116687" cy="1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 derecha 13"/>
          <p:cNvSpPr/>
          <p:nvPr/>
        </p:nvSpPr>
        <p:spPr>
          <a:xfrm>
            <a:off x="3734873" y="3694089"/>
            <a:ext cx="1609859" cy="50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Comun</a:t>
            </a:r>
            <a:endParaRPr lang="es-CO" dirty="0"/>
          </a:p>
        </p:txBody>
      </p:sp>
      <p:cxnSp>
        <p:nvCxnSpPr>
          <p:cNvPr id="16" name="Conector recto 15"/>
          <p:cNvCxnSpPr>
            <a:stCxn id="14" idx="3"/>
          </p:cNvCxnSpPr>
          <p:nvPr/>
        </p:nvCxnSpPr>
        <p:spPr>
          <a:xfrm flipV="1">
            <a:off x="5344732" y="2148627"/>
            <a:ext cx="3284112" cy="179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ás 17"/>
          <p:cNvSpPr/>
          <p:nvPr/>
        </p:nvSpPr>
        <p:spPr>
          <a:xfrm>
            <a:off x="8010658" y="347730"/>
            <a:ext cx="708338" cy="108182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Menos 18"/>
          <p:cNvSpPr/>
          <p:nvPr/>
        </p:nvSpPr>
        <p:spPr>
          <a:xfrm>
            <a:off x="8168424" y="2489916"/>
            <a:ext cx="920839" cy="42929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enos 19"/>
          <p:cNvSpPr/>
          <p:nvPr/>
        </p:nvSpPr>
        <p:spPr>
          <a:xfrm>
            <a:off x="6986788" y="553792"/>
            <a:ext cx="907961" cy="64394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Más 20"/>
          <p:cNvSpPr/>
          <p:nvPr/>
        </p:nvSpPr>
        <p:spPr>
          <a:xfrm>
            <a:off x="7134895" y="2852667"/>
            <a:ext cx="882202" cy="84142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5890474" y="302653"/>
            <a:ext cx="969135" cy="480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DEV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9710669" y="3945228"/>
            <a:ext cx="2060620" cy="22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RELE 1</a:t>
            </a:r>
          </a:p>
          <a:p>
            <a:pPr algn="ctr"/>
            <a:r>
              <a:rPr lang="es-CO" dirty="0" smtClean="0"/>
              <a:t>NCR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8628844" y="4280079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8628844" y="4999150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7894749" y="1429555"/>
            <a:ext cx="734095" cy="2850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725713" y="2704563"/>
            <a:ext cx="936939" cy="229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7266" y="875763"/>
            <a:ext cx="978794" cy="4097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Fuente +/-</a:t>
            </a:r>
          </a:p>
          <a:p>
            <a:pPr algn="ctr"/>
            <a:r>
              <a:rPr lang="es-CO" dirty="0" smtClean="0"/>
              <a:t>-/+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91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39404" y="901521"/>
            <a:ext cx="1841679" cy="318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EDS</a:t>
            </a:r>
            <a:endParaRPr lang="es-CO" dirty="0"/>
          </a:p>
        </p:txBody>
      </p:sp>
      <p:sp>
        <p:nvSpPr>
          <p:cNvPr id="5" name="Flecha derecha 4"/>
          <p:cNvSpPr/>
          <p:nvPr/>
        </p:nvSpPr>
        <p:spPr>
          <a:xfrm>
            <a:off x="3181083" y="1056068"/>
            <a:ext cx="1777284" cy="54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Out.Rele1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156879" y="798490"/>
            <a:ext cx="2060620" cy="22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RELE 1</a:t>
            </a:r>
          </a:p>
          <a:p>
            <a:pPr algn="ctr"/>
            <a:r>
              <a:rPr lang="es-CO" dirty="0" smtClean="0"/>
              <a:t>NCR</a:t>
            </a:r>
            <a:endParaRPr lang="es-CO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8075054" y="1133341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8075054" y="1852412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>
            <a:stCxn id="5" idx="3"/>
          </p:cNvCxnSpPr>
          <p:nvPr/>
        </p:nvCxnSpPr>
        <p:spPr>
          <a:xfrm flipV="1">
            <a:off x="4958367" y="1133341"/>
            <a:ext cx="3116687" cy="1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echa derecha 9"/>
          <p:cNvSpPr/>
          <p:nvPr/>
        </p:nvSpPr>
        <p:spPr>
          <a:xfrm>
            <a:off x="3181083" y="3397875"/>
            <a:ext cx="1609859" cy="50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Comun</a:t>
            </a:r>
            <a:endParaRPr lang="es-CO" dirty="0"/>
          </a:p>
        </p:txBody>
      </p:sp>
      <p:cxnSp>
        <p:nvCxnSpPr>
          <p:cNvPr id="11" name="Conector recto 10"/>
          <p:cNvCxnSpPr>
            <a:stCxn id="10" idx="3"/>
          </p:cNvCxnSpPr>
          <p:nvPr/>
        </p:nvCxnSpPr>
        <p:spPr>
          <a:xfrm flipV="1">
            <a:off x="4790942" y="1852413"/>
            <a:ext cx="3284112" cy="179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9156879" y="3649014"/>
            <a:ext cx="2060620" cy="22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RELE 2</a:t>
            </a:r>
          </a:p>
          <a:p>
            <a:pPr algn="ctr"/>
            <a:r>
              <a:rPr lang="es-CO" dirty="0" smtClean="0"/>
              <a:t>NCR</a:t>
            </a:r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8075054" y="3983865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>
            <a:off x="8075054" y="4702936"/>
            <a:ext cx="108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3181083" y="1899633"/>
            <a:ext cx="1777284" cy="54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Out.Rele2</a:t>
            </a:r>
            <a:endParaRPr lang="es-CO" dirty="0"/>
          </a:p>
        </p:txBody>
      </p:sp>
      <p:cxnSp>
        <p:nvCxnSpPr>
          <p:cNvPr id="24" name="Conector recto 23"/>
          <p:cNvCxnSpPr>
            <a:stCxn id="22" idx="3"/>
          </p:cNvCxnSpPr>
          <p:nvPr/>
        </p:nvCxnSpPr>
        <p:spPr>
          <a:xfrm>
            <a:off x="4958367" y="2170089"/>
            <a:ext cx="3116687" cy="181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10" idx="3"/>
          </p:cNvCxnSpPr>
          <p:nvPr/>
        </p:nvCxnSpPr>
        <p:spPr>
          <a:xfrm>
            <a:off x="4790942" y="3650087"/>
            <a:ext cx="3284112" cy="105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5684413" y="349340"/>
            <a:ext cx="969135" cy="4803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DEV 1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54580" y="901521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263434" y="1350533"/>
            <a:ext cx="2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731627" y="807476"/>
            <a:ext cx="5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+/-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750944" y="1256554"/>
            <a:ext cx="5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-/+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975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56823" y="244699"/>
            <a:ext cx="9388697" cy="5383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3640919" y="1984826"/>
            <a:ext cx="2039045" cy="128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Microcontroller</a:t>
            </a:r>
            <a:endParaRPr lang="es-CO" dirty="0"/>
          </a:p>
        </p:txBody>
      </p:sp>
      <p:pic>
        <p:nvPicPr>
          <p:cNvPr id="1026" name="Picture 2" descr="Puente H (electrónica)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3" y="379468"/>
            <a:ext cx="1731952" cy="10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ente H (electrónica)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3" y="1616580"/>
            <a:ext cx="1731952" cy="10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uente H (electrónica)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3" y="2853692"/>
            <a:ext cx="1731952" cy="10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uente H (electrónica)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3" y="4221562"/>
            <a:ext cx="1731952" cy="10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877439" y="1984827"/>
            <a:ext cx="1403797" cy="128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Acoplar IN 12V DC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215575" y="1325262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$10.000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237122" y="1984826"/>
            <a:ext cx="1403797" cy="128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Regulador/ </a:t>
            </a:r>
            <a:r>
              <a:rPr lang="es-CO" dirty="0" err="1" smtClean="0"/>
              <a:t>Swithc</a:t>
            </a:r>
            <a:endParaRPr lang="es-CO" dirty="0" smtClean="0"/>
          </a:p>
          <a:p>
            <a:pPr algn="ctr"/>
            <a:r>
              <a:rPr lang="es-CO" dirty="0" smtClean="0"/>
              <a:t>5V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062175" y="1349758"/>
            <a:ext cx="9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$10.000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790752" y="3852230"/>
            <a:ext cx="9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$10.000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665599" y="1325262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$20.000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209411" y="1325262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$10.000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388699" y="911321"/>
            <a:ext cx="528034" cy="425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Bornera</a:t>
            </a:r>
            <a:endParaRPr lang="es-CO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109875" y="379468"/>
            <a:ext cx="9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$6.000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6891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Panorámica</PresentationFormat>
  <Paragraphs>34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Byron Lopez España</dc:creator>
  <cp:lastModifiedBy>Byron Lopez España</cp:lastModifiedBy>
  <cp:revision>7</cp:revision>
  <dcterms:created xsi:type="dcterms:W3CDTF">2020-07-23T13:35:21Z</dcterms:created>
  <dcterms:modified xsi:type="dcterms:W3CDTF">2020-07-23T14:16:18Z</dcterms:modified>
</cp:coreProperties>
</file>