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8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64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1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2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9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1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3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5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8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17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31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64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5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AE3C71-D9F0-4171-8B13-34BD3064B81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A913-6FFA-4147-98AD-A9AB295BB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4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135118"/>
            <a:ext cx="10753266" cy="364226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Чумарина</a:t>
            </a:r>
            <a:r>
              <a:rPr lang="ru-RU" dirty="0" smtClean="0"/>
              <a:t> Екатерина</a:t>
            </a:r>
            <a:br>
              <a:rPr lang="ru-RU" dirty="0" smtClean="0"/>
            </a:br>
            <a:r>
              <a:rPr lang="ru-RU" dirty="0" smtClean="0"/>
              <a:t>18 АС</a:t>
            </a:r>
            <a:br>
              <a:rPr lang="ru-RU" dirty="0" smtClean="0"/>
            </a:b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 smtClean="0"/>
              <a:t>mnist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Сеть </a:t>
            </a:r>
            <a:r>
              <a:rPr lang="en-US" dirty="0" err="1" smtClean="0"/>
              <a:t>xception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Загрузка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5309466"/>
            <a:ext cx="496321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69" y="1266179"/>
            <a:ext cx="6357136" cy="459365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131" y="546538"/>
            <a:ext cx="11372193" cy="603293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Пример изображений, находящихся в </a:t>
            </a:r>
            <a:r>
              <a:rPr lang="ru-RU" dirty="0" err="1" smtClean="0">
                <a:solidFill>
                  <a:schemeClr val="tx1"/>
                </a:solidFill>
              </a:rPr>
              <a:t>датасете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17" y="1642735"/>
            <a:ext cx="620637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Тренировка модели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90486"/>
            <a:ext cx="7858833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234" y="6064469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Лучшая точность 0.9919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61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529" y="1853248"/>
            <a:ext cx="494416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2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шума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048" y="1716307"/>
            <a:ext cx="280427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2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на зашумленном тестовом наборе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06" y="2306005"/>
            <a:ext cx="8507012" cy="1629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420" y="4203833"/>
            <a:ext cx="697886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Точность 0.2998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656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27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Чумарина Екатерина 18 АС Датасет mnist Сеть xception</vt:lpstr>
      <vt:lpstr>Презентация PowerPoint</vt:lpstr>
      <vt:lpstr>Создание модели</vt:lpstr>
      <vt:lpstr>Тренировка модели</vt:lpstr>
      <vt:lpstr>Графики</vt:lpstr>
      <vt:lpstr>Наложение шума</vt:lpstr>
      <vt:lpstr>Точность на зашумленном тестовом наборе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Чумарина Екатерина 18 АС Датасет mnist Сеть xception</dc:title>
  <dc:creator>Katiy Chumarina</dc:creator>
  <cp:lastModifiedBy>Katiy Chumarina</cp:lastModifiedBy>
  <cp:revision>2</cp:revision>
  <dcterms:created xsi:type="dcterms:W3CDTF">2020-12-14T15:50:04Z</dcterms:created>
  <dcterms:modified xsi:type="dcterms:W3CDTF">2020-12-14T16:01:25Z</dcterms:modified>
</cp:coreProperties>
</file>