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51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13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7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7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241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48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43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55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08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50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75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18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9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79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92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8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95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18572A-A4CD-4367-8443-B44F2B73095E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E955-5668-472B-9168-B1F998D4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189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eural-university.ru/vocabulary-neural-netwoks#rec11826943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6040" y="0"/>
            <a:ext cx="8996855" cy="218790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Набор данных </a:t>
            </a:r>
            <a:r>
              <a:rPr lang="en-US" b="1" dirty="0" smtClean="0"/>
              <a:t>MNIST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05248" y="2187902"/>
            <a:ext cx="6713484" cy="389758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Это специальный набор данных, в котором собрано большое количество изображений рукописных цифр от 0 до 9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60 </a:t>
            </a:r>
            <a:r>
              <a:rPr lang="ru-RU" dirty="0">
                <a:solidFill>
                  <a:schemeClr val="tx1"/>
                </a:solidFill>
              </a:rPr>
              <a:t>000 примеров для обучающего набора 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smtClean="0">
                <a:solidFill>
                  <a:schemeClr val="tx1"/>
                </a:solidFill>
              </a:rPr>
              <a:t>					+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10 000 примеров для тестирования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13" y="2039007"/>
            <a:ext cx="37528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15400" cy="43366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7875"/>
            <a:ext cx="10271234" cy="47790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Изображение </a:t>
            </a:r>
            <a:r>
              <a:rPr lang="ru-RU" dirty="0"/>
              <a:t>представлено в виде </a:t>
            </a:r>
            <a:r>
              <a:rPr lang="ru-RU" dirty="0" smtClean="0"/>
              <a:t>1-мерного </a:t>
            </a:r>
            <a:r>
              <a:rPr lang="ru-RU" dirty="0"/>
              <a:t>массива из 784 (28 x 28) </a:t>
            </a:r>
            <a:r>
              <a:rPr lang="ru-RU" dirty="0" smtClean="0"/>
              <a:t>значений.</a:t>
            </a:r>
            <a:r>
              <a:rPr lang="ru-RU" dirty="0"/>
              <a:t> Метки представляют собой числа от 0 до 9, указывающие, какую цифру представляет изображение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градациях серого: 0 - черный цвет, 255 - белый цвет</a:t>
            </a:r>
          </a:p>
          <a:p>
            <a:pPr marL="0" indent="0">
              <a:buNone/>
            </a:pPr>
            <a:r>
              <a:rPr lang="ru-RU" dirty="0" smtClean="0"/>
              <a:t>Входные данные: </a:t>
            </a:r>
          </a:p>
          <a:p>
            <a:r>
              <a:rPr lang="ru-RU" dirty="0" smtClean="0"/>
              <a:t>Интенсивность пикселя в изображении</a:t>
            </a:r>
          </a:p>
          <a:p>
            <a:r>
              <a:rPr lang="ru-RU" dirty="0" smtClean="0"/>
              <a:t>Кол-во значений: 784 (28*28)</a:t>
            </a:r>
          </a:p>
          <a:p>
            <a:pPr marL="0" indent="0">
              <a:buNone/>
            </a:pPr>
            <a:r>
              <a:rPr lang="ru-RU" dirty="0" smtClean="0"/>
              <a:t>Входной слой:</a:t>
            </a:r>
          </a:p>
          <a:p>
            <a:r>
              <a:rPr lang="ru-RU" dirty="0" smtClean="0"/>
              <a:t>784 нейрона</a:t>
            </a:r>
          </a:p>
          <a:p>
            <a:pPr marL="0" indent="0">
              <a:buNone/>
            </a:pPr>
            <a:r>
              <a:rPr lang="ru-RU" dirty="0" smtClean="0"/>
              <a:t>Выходной слой:</a:t>
            </a:r>
          </a:p>
          <a:p>
            <a:r>
              <a:rPr lang="ru-RU" dirty="0" smtClean="0"/>
              <a:t>10 нейронов (изменять нельзя, т.к. кол-во нейронов на выходном слое для задачи классификации должно быть равно кол-ву классов)</a:t>
            </a:r>
          </a:p>
          <a:p>
            <a:r>
              <a:rPr lang="ru-RU" dirty="0" smtClean="0"/>
              <a:t>Вероятность того, что на изображении данная цифра</a:t>
            </a:r>
          </a:p>
        </p:txBody>
      </p:sp>
    </p:spTree>
    <p:extLst>
      <p:ext uri="{BB962C8B-B14F-4D97-AF65-F5344CB8AC3E}">
        <p14:creationId xmlns:p14="http://schemas.microsoft.com/office/powerpoint/2010/main" val="22797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lassification, and scaling up our networks – Nextjourn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62" y="1152983"/>
            <a:ext cx="9341580" cy="510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5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формат представления правильных ответов на выходе из сети - </a:t>
            </a:r>
            <a:r>
              <a:rPr lang="ru-RU" dirty="0" err="1">
                <a:hlinkClick r:id="rId2"/>
              </a:rPr>
              <a:t>one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hot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encoding</a:t>
            </a:r>
            <a:r>
              <a:rPr lang="ru-RU" dirty="0"/>
              <a:t>. Это одномерный массив (вектор), хранящий 10 цифр – 0 или 1. При этом положение единицы в этом векторе и говорит нам о верном ответе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457200" lvl="1" indent="0">
              <a:buNone/>
            </a:pPr>
            <a:r>
              <a:rPr lang="ru-RU" dirty="0" smtClean="0"/>
              <a:t>  Пример: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15" y="4276782"/>
            <a:ext cx="6139711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0" y="379146"/>
            <a:ext cx="1093078" cy="3460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5517" y="304800"/>
            <a:ext cx="9753600" cy="61695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Подключение модулей</a:t>
            </a:r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keras.datasets</a:t>
            </a:r>
            <a:r>
              <a:rPr lang="en-US" dirty="0"/>
              <a:t> import </a:t>
            </a:r>
            <a:r>
              <a:rPr lang="en-US" dirty="0" err="1"/>
              <a:t>mnist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import</a:t>
            </a:r>
            <a:r>
              <a:rPr lang="en-US" dirty="0"/>
              <a:t>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Загрузка данных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), 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 = </a:t>
            </a:r>
            <a:r>
              <a:rPr lang="en-US" dirty="0" err="1"/>
              <a:t>fashion_mnist.load_data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1" y="3585827"/>
            <a:ext cx="3187864" cy="23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49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344</TotalTime>
  <Words>55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Набор данных MNIST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Набор данных Fashion MNIST </dc:title>
  <dc:creator>Katiy Chumarina</dc:creator>
  <cp:lastModifiedBy>Katiy Chumarina</cp:lastModifiedBy>
  <cp:revision>19</cp:revision>
  <dcterms:created xsi:type="dcterms:W3CDTF">2020-10-21T21:01:04Z</dcterms:created>
  <dcterms:modified xsi:type="dcterms:W3CDTF">2020-10-23T06:35:58Z</dcterms:modified>
</cp:coreProperties>
</file>