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0D5EB-D10C-44F1-87FE-992F4101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E44CAA-68C2-44D1-AC30-B59FA2208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A3B34-5579-4F96-8A17-75288EB3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58A3D-E906-4478-B44D-7EB8FE7D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CBE5D-E442-4EEF-83BB-2B2571EB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E3498-95FA-412F-94A1-06201CC5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374D6-FEB7-40BC-A097-B22AF5148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95F959-7552-4410-A5AB-6269D7BA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CBD6DE-FFEC-4B20-9119-A96B63BB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AD00D7-1EC4-454E-B744-9A6B9AC3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D32BA3-B5AE-4A51-AE0E-FC1EA37D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8FEC6C-FD5C-4A23-8F50-0B6C6A77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25714F-1ABE-4BE0-B4D4-AA1A145E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1595C1-153F-4B31-9CFD-8D878852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F2056-6F93-4D0F-933C-0DF5AFA6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33ED-0A52-4E26-A116-3829C6DE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C4E2C-42FE-4C30-93E1-75135844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DCF072-8627-4F9F-BBD3-93737574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A20A21-C129-4623-BE5E-1EE00359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3EEE3-5449-45B4-8228-F6470E48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9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1E5B1-242D-473B-9F84-16873A27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9AD79-0E8F-4238-B1C9-4B156306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107AD-F7ED-49AE-88A2-B0685C82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BF125-E749-4A6B-BF6A-E6D83B77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8D6F09-664F-4589-91F0-00559ECA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9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6068-9930-49E6-8668-3B0CE43D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67C67-794C-432B-8DF4-EB26A1783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ECC7B2-6168-4A82-8B3A-BBE5F3270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256F76-3239-477A-87CF-AC8BFE38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609F9B-0AD4-46A3-88C9-7FD59F4D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09397B-7328-40AE-B6EC-4CBDA5E6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3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7FCEC-D497-43F2-99BE-9030C62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9C9CF6-DEF8-4A2B-A0FF-3CBAB62A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740300-2FA9-44FB-BB16-F095C0C37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B71E6E-3328-4244-BA32-4D292EA0E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7642E4-BADA-4F46-B905-37AA592A4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35673D-164F-4EEC-BDE1-14E2C90D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FF69A2-3BFA-4B92-8C2D-0529E968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DB0C48-91D8-4938-AB59-D5AF4BF4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6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F8C87-37AB-4730-A784-91EF774D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265144-2D51-47C6-AA46-B41B1918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717096-8E81-44F0-AE69-BFE6FC9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425BD0-8D30-4308-A68C-3033DC1C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CF13F7-4DF8-4D27-AD31-45C73044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75793D-028F-47B5-9143-85F63D2B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F3C661-42FF-42EA-9AA1-7F9EB350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46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9E4B2-6CD9-471A-8829-EE9E91F3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92E4B-53FF-4F41-A71D-FE08542E0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7C16DB-BC3F-4C1F-82CC-8FDD2EE36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E43B29-69F3-4CF4-BC64-7BE7AC92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FA3009-DF34-4DA4-BAF7-8EE95B78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240884-5C53-415E-8E42-496858C9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5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04EDF-0C43-4041-8EA3-49892F76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8789A0-525B-4947-9031-90A069A8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707807-1978-40F4-9080-2A84E6DF5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F865D8-4E53-42B8-AE18-830962CD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BF8085-8B20-40F9-9FB9-EDF6A0CB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E12C18-B5EA-4036-BB17-1B1AA659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6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90FB1-E7C8-465D-915D-F214B9DE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8DC084-4BB9-4FAC-A3D3-BA07A0FE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9A92B4-0402-4D64-B1A4-012596157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6A34C-0F33-4BCA-9FF7-C48EFEC30D58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255DF9-FBA7-4E3B-A3E0-E8D5AE1EB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943F20-5109-4D5B-9E3A-498B33F3B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5D3-904F-4316-84AE-DC792D989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71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E7226-CE8C-40D2-AC3F-DDEC84B57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br>
              <a:rPr lang="en-US" dirty="0"/>
            </a:br>
            <a:r>
              <a:rPr lang="en-US" dirty="0" err="1"/>
              <a:t>Cats_vs_Dogs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AE59E4-CEEE-43A7-8B81-E076C7717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7" y="4658834"/>
            <a:ext cx="2102713" cy="21027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406311-EC9F-4AA1-8BA3-A59C0DD84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64" y="4983332"/>
            <a:ext cx="3749336" cy="18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8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F7DC60-3809-4205-8B09-BADF2B8D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84" y="236475"/>
            <a:ext cx="10321031" cy="2586624"/>
          </a:xfrm>
        </p:spPr>
        <p:txBody>
          <a:bodyPr/>
          <a:lstStyle/>
          <a:p>
            <a:r>
              <a:rPr lang="ru-RU" dirty="0"/>
              <a:t>Набор данных </a:t>
            </a:r>
            <a:r>
              <a:rPr lang="en-US" dirty="0" err="1"/>
              <a:t>Asirra</a:t>
            </a:r>
            <a:r>
              <a:rPr lang="en-US" dirty="0"/>
              <a:t> (animal species image recognition for restricting access) </a:t>
            </a:r>
            <a:r>
              <a:rPr lang="ru-RU" dirty="0"/>
              <a:t>был представлен в 2013 году для участия в конкурсе машинного обучения. </a:t>
            </a:r>
            <a:endParaRPr lang="en-US" dirty="0"/>
          </a:p>
          <a:p>
            <a:r>
              <a:rPr lang="ru-RU" dirty="0"/>
              <a:t>Несмотря на то, что набор данных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Asirra</a:t>
            </a:r>
            <a:r>
              <a:rPr lang="ru-RU" dirty="0"/>
              <a:t> содержит более 3 млн размеченных изображений кошек и собак, лишь </a:t>
            </a:r>
            <a:r>
              <a:rPr lang="en-US" dirty="0"/>
              <a:t>  </a:t>
            </a:r>
            <a:r>
              <a:rPr lang="ru-RU" dirty="0"/>
              <a:t>25 000 доступы публично.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2071E2-4BA9-44D1-B37F-5F2C61085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7" y="4658834"/>
            <a:ext cx="2102713" cy="21027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268F40-0335-4B8B-A034-88A09430F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64" y="4983332"/>
            <a:ext cx="3749336" cy="18746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6152AC-5AB5-4D5F-9048-63C45F18D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17" y="2911080"/>
            <a:ext cx="6616073" cy="278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1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49CEEA-B463-4770-9683-3CCC7565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7" y="4658834"/>
            <a:ext cx="2102713" cy="21027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AA6174-F99C-4B4A-84EE-1D2022671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64" y="4983332"/>
            <a:ext cx="3749336" cy="1874668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1A2B5E7C-58B2-4C88-BC1C-B5980523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560" y="1642369"/>
            <a:ext cx="6596110" cy="2565647"/>
          </a:xfrm>
        </p:spPr>
        <p:txBody>
          <a:bodyPr>
            <a:normAutofit/>
          </a:bodyPr>
          <a:lstStyle/>
          <a:p>
            <a:r>
              <a:rPr lang="ru-RU" dirty="0"/>
              <a:t>Размер набора данных – 874мб</a:t>
            </a:r>
          </a:p>
          <a:p>
            <a:r>
              <a:rPr lang="ru-RU" dirty="0"/>
              <a:t>Общее кол-во изображений - 25002 </a:t>
            </a:r>
          </a:p>
          <a:p>
            <a:r>
              <a:rPr lang="ru-RU" dirty="0"/>
              <a:t>Количество изображений котов - 12501</a:t>
            </a:r>
          </a:p>
          <a:p>
            <a:r>
              <a:rPr lang="ru-RU" dirty="0"/>
              <a:t>Количество изображений собак – 12501</a:t>
            </a:r>
          </a:p>
          <a:p>
            <a:r>
              <a:rPr lang="ru-RU" dirty="0"/>
              <a:t>Размер и вес всех изображений разный</a:t>
            </a:r>
          </a:p>
        </p:txBody>
      </p:sp>
    </p:spTree>
    <p:extLst>
      <p:ext uri="{BB962C8B-B14F-4D97-AF65-F5344CB8AC3E}">
        <p14:creationId xmlns:p14="http://schemas.microsoft.com/office/powerpoint/2010/main" val="123794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48265-C0DD-4E21-8E67-23B83CFA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 котиков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49CEEA-B463-4770-9683-3CCC7565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7" y="4658834"/>
            <a:ext cx="2102713" cy="21027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AA6174-F99C-4B4A-84EE-1D2022671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64" y="4983332"/>
            <a:ext cx="3749336" cy="1874668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2870B06-C543-45E6-8124-B0B0ED602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43200" y="1453917"/>
            <a:ext cx="5390654" cy="47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48265-C0DD-4E21-8E67-23B83CFA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 собачек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49CEEA-B463-4770-9683-3CCC7565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7" y="4658834"/>
            <a:ext cx="2102713" cy="21027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AA6174-F99C-4B4A-84EE-1D2022671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64" y="4983332"/>
            <a:ext cx="3749336" cy="1874668"/>
          </a:xfrm>
          <a:prstGeom prst="rect">
            <a:avLst/>
          </a:prstGeom>
        </p:spPr>
      </p:pic>
      <p:pic>
        <p:nvPicPr>
          <p:cNvPr id="3" name="Объект 2">
            <a:extLst>
              <a:ext uri="{FF2B5EF4-FFF2-40B4-BE49-F238E27FC236}">
                <a16:creationId xmlns:a16="http://schemas.microsoft.com/office/drawing/2014/main" id="{A1039DBB-6FE2-4F1B-B621-70814E890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25445" y="1569327"/>
            <a:ext cx="5470052" cy="45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9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17B99E-3BEF-41DA-86DA-716ACEDA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276047"/>
            <a:ext cx="10227076" cy="862335"/>
          </a:xfrm>
        </p:spPr>
        <p:txBody>
          <a:bodyPr>
            <a:normAutofit/>
          </a:bodyPr>
          <a:lstStyle/>
          <a:p>
            <a:r>
              <a:rPr lang="ru-RU" dirty="0"/>
              <a:t>Пример работы с данным набором данных с точностью </a:t>
            </a:r>
            <a:r>
              <a:rPr lang="ru-RU" b="1" dirty="0"/>
              <a:t>98.7%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28F414-2648-45B0-A535-FA01CCCA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7" y="4658834"/>
            <a:ext cx="2102713" cy="21027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5333E-6B75-4F37-9192-184641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64" y="4983332"/>
            <a:ext cx="3749336" cy="187466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F987515-E6E0-4E2D-8659-9B233B5780EE}"/>
              </a:ext>
            </a:extLst>
          </p:cNvPr>
          <p:cNvSpPr/>
          <p:nvPr/>
        </p:nvSpPr>
        <p:spPr>
          <a:xfrm>
            <a:off x="2151355" y="57101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>
                <a:effectLst/>
              </a:rPr>
              <a:t>https://data-flair.training/blogs/cats-dogs-classification-deep-learning-project-beginners/</a:t>
            </a:r>
            <a:endParaRPr lang="ru-RU" b="1" dirty="0">
              <a:effectLst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AF6F10-3E64-4344-B7F5-575FCBD0E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60" y="1235657"/>
            <a:ext cx="7042951" cy="36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135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100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Dataset  Cats_vs_Dogs</vt:lpstr>
      <vt:lpstr>Презентация PowerPoint</vt:lpstr>
      <vt:lpstr>Презентация PowerPoint</vt:lpstr>
      <vt:lpstr>Изображения котиков</vt:lpstr>
      <vt:lpstr>Изображения собачек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 Cats_vs_Dogs</dc:title>
  <dc:creator>Андрей</dc:creator>
  <cp:lastModifiedBy>Андрей</cp:lastModifiedBy>
  <cp:revision>7</cp:revision>
  <dcterms:created xsi:type="dcterms:W3CDTF">2020-10-29T20:54:44Z</dcterms:created>
  <dcterms:modified xsi:type="dcterms:W3CDTF">2020-10-30T09:08:16Z</dcterms:modified>
</cp:coreProperties>
</file>