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2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15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18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13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20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77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8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0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23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8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90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8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1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8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1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8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B886-7C95-46A6-9A5D-35C32D369ACF}" type="datetimeFigureOut">
              <a:rPr lang="ru-RU" smtClean="0"/>
              <a:t>19.11.2020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ED02-691F-44B9-9DC0-06F8271DFE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468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872255"/>
            <a:ext cx="8144134" cy="1373070"/>
          </a:xfrm>
        </p:spPr>
        <p:txBody>
          <a:bodyPr/>
          <a:lstStyle/>
          <a:p>
            <a:r>
              <a:rPr lang="en-US" dirty="0" smtClean="0"/>
              <a:t>Malaria dataset training</a:t>
            </a:r>
            <a:br>
              <a:rPr lang="en-US" dirty="0" smtClean="0"/>
            </a:br>
            <a:r>
              <a:rPr lang="en-US" dirty="0" smtClean="0"/>
              <a:t>on MobileNet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45194" y="5460839"/>
            <a:ext cx="8144134" cy="1117687"/>
          </a:xfrm>
        </p:spPr>
        <p:txBody>
          <a:bodyPr/>
          <a:lstStyle/>
          <a:p>
            <a:r>
              <a:rPr lang="ru-RU" dirty="0" smtClean="0"/>
              <a:t>Рукавишников </a:t>
            </a:r>
            <a:r>
              <a:rPr lang="ru-RU" dirty="0" smtClean="0"/>
              <a:t>М.А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18-АС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6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067" y="780938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Применение шума 20 дб к тестовому набору </a:t>
            </a:r>
            <a:br>
              <a:rPr lang="ru-RU" dirty="0" smtClean="0"/>
            </a:br>
            <a:r>
              <a:rPr lang="ru-RU" dirty="0" smtClean="0"/>
              <a:t>и оценка точности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4" y="2485805"/>
            <a:ext cx="10333263" cy="39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4029" y="725519"/>
            <a:ext cx="9613861" cy="1080938"/>
          </a:xfrm>
        </p:spPr>
        <p:txBody>
          <a:bodyPr/>
          <a:lstStyle/>
          <a:p>
            <a:r>
              <a:rPr lang="ru-RU" dirty="0" smtClean="0"/>
              <a:t>Предобработка 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43096"/>
            <a:ext cx="10666552" cy="44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8363" y="753229"/>
            <a:ext cx="9613861" cy="1080938"/>
          </a:xfrm>
        </p:spPr>
        <p:txBody>
          <a:bodyPr/>
          <a:lstStyle/>
          <a:p>
            <a:r>
              <a:rPr lang="en-US" dirty="0" smtClean="0"/>
              <a:t>MobileNet pretrained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3" y="2162839"/>
            <a:ext cx="9005454" cy="45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4582" y="711665"/>
            <a:ext cx="9573746" cy="1080938"/>
          </a:xfrm>
        </p:spPr>
        <p:txBody>
          <a:bodyPr/>
          <a:lstStyle/>
          <a:p>
            <a:r>
              <a:rPr lang="en-US" dirty="0" smtClean="0"/>
              <a:t>MobileNet </a:t>
            </a:r>
            <a:r>
              <a:rPr lang="ru-RU" dirty="0" smtClean="0"/>
              <a:t>(1 блок)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147189"/>
            <a:ext cx="7224928" cy="45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448" y="822501"/>
            <a:ext cx="9613861" cy="108093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5" y="2186474"/>
            <a:ext cx="7426038" cy="44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7739" y="725519"/>
            <a:ext cx="9613861" cy="1080938"/>
          </a:xfrm>
        </p:spPr>
        <p:txBody>
          <a:bodyPr/>
          <a:lstStyle/>
          <a:p>
            <a:r>
              <a:rPr lang="ru-RU" dirty="0" smtClean="0"/>
              <a:t>Сравнение точности на тестовых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5" y="2590801"/>
            <a:ext cx="11281342" cy="37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1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066" y="753228"/>
            <a:ext cx="9613861" cy="1080938"/>
          </a:xfrm>
        </p:spPr>
        <p:txBody>
          <a:bodyPr/>
          <a:lstStyle/>
          <a:p>
            <a:r>
              <a:rPr lang="ru-RU" dirty="0" smtClean="0"/>
              <a:t>Предсказание на случайном изображении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3" y="2178194"/>
            <a:ext cx="6644553" cy="44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6539" y="767083"/>
            <a:ext cx="9613861" cy="1080938"/>
          </a:xfrm>
        </p:spPr>
        <p:txBody>
          <a:bodyPr/>
          <a:lstStyle/>
          <a:p>
            <a:r>
              <a:rPr lang="ru-RU" dirty="0" smtClean="0"/>
              <a:t>Выделяемые признаки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131" y="2150984"/>
            <a:ext cx="3586574" cy="46160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1" y="2138206"/>
            <a:ext cx="3794847" cy="4616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09" y="2118890"/>
            <a:ext cx="3474440" cy="46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9412" y="767082"/>
            <a:ext cx="9613861" cy="1080938"/>
          </a:xfrm>
        </p:spPr>
        <p:txBody>
          <a:bodyPr/>
          <a:lstStyle/>
          <a:p>
            <a:r>
              <a:rPr lang="ru-RU" dirty="0" smtClean="0"/>
              <a:t>Наложение шума 20 дб на изображение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55" y="2225385"/>
            <a:ext cx="6550317" cy="43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198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39</TotalTime>
  <Words>41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Malaria dataset training on MobileNet</vt:lpstr>
      <vt:lpstr>Предобработка датасета</vt:lpstr>
      <vt:lpstr>MobileNet pretrained</vt:lpstr>
      <vt:lpstr>MobileNet (1 блок)</vt:lpstr>
      <vt:lpstr>Summary</vt:lpstr>
      <vt:lpstr>Сравнение точности на тестовых данных</vt:lpstr>
      <vt:lpstr>Предсказание на случайном изображении</vt:lpstr>
      <vt:lpstr>Выделяемые признаки</vt:lpstr>
      <vt:lpstr>Наложение шума 20 дб на изображение</vt:lpstr>
      <vt:lpstr>Применение шума 20 дб к тестовому набору  и оценка точности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dataset training on MobileNet</dc:title>
  <dc:creator>Mikhail</dc:creator>
  <cp:lastModifiedBy>Mikhail</cp:lastModifiedBy>
  <cp:revision>14</cp:revision>
  <dcterms:created xsi:type="dcterms:W3CDTF">2020-11-11T15:11:27Z</dcterms:created>
  <dcterms:modified xsi:type="dcterms:W3CDTF">2020-11-19T11:55:46Z</dcterms:modified>
</cp:coreProperties>
</file>