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1585-AD91-457B-986F-6380A3307DA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84B4-6E7C-44E1-AD1D-8260D5DDC4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55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1585-AD91-457B-986F-6380A3307DA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84B4-6E7C-44E1-AD1D-8260D5DDC4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65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1585-AD91-457B-986F-6380A3307DA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84B4-6E7C-44E1-AD1D-8260D5DDC4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047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1585-AD91-457B-986F-6380A3307DA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84B4-6E7C-44E1-AD1D-8260D5DDC48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75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1585-AD91-457B-986F-6380A3307DA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84B4-6E7C-44E1-AD1D-8260D5DDC4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455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1585-AD91-457B-986F-6380A3307DA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84B4-6E7C-44E1-AD1D-8260D5DDC4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203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1585-AD91-457B-986F-6380A3307DA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84B4-6E7C-44E1-AD1D-8260D5DDC4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057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1585-AD91-457B-986F-6380A3307DA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84B4-6E7C-44E1-AD1D-8260D5DDC4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852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1585-AD91-457B-986F-6380A3307DA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84B4-6E7C-44E1-AD1D-8260D5DDC4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3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1585-AD91-457B-986F-6380A3307DA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84B4-6E7C-44E1-AD1D-8260D5DDC4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74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1585-AD91-457B-986F-6380A3307DA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84B4-6E7C-44E1-AD1D-8260D5DDC4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94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1585-AD91-457B-986F-6380A3307DA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84B4-6E7C-44E1-AD1D-8260D5DDC4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92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1585-AD91-457B-986F-6380A3307DA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84B4-6E7C-44E1-AD1D-8260D5DDC4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42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1585-AD91-457B-986F-6380A3307DA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84B4-6E7C-44E1-AD1D-8260D5DDC4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90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1585-AD91-457B-986F-6380A3307DA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84B4-6E7C-44E1-AD1D-8260D5DDC4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2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1585-AD91-457B-986F-6380A3307DA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84B4-6E7C-44E1-AD1D-8260D5DDC4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78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1585-AD91-457B-986F-6380A3307DA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84B4-6E7C-44E1-AD1D-8260D5DDC4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16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ED51585-AD91-457B-986F-6380A3307DA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F84B4-6E7C-44E1-AD1D-8260D5DDC4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479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1709" y="1621127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8000" dirty="0" smtClean="0"/>
              <a:t>Набор данных </a:t>
            </a:r>
            <a:br>
              <a:rPr lang="ru-RU" sz="8000" dirty="0" smtClean="0"/>
            </a:br>
            <a:r>
              <a:rPr lang="ru-RU" sz="8000" dirty="0" smtClean="0"/>
              <a:t>«Малярия»</a:t>
            </a:r>
            <a:endParaRPr lang="ru-RU" sz="8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04655" y="5416984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sz="3600" dirty="0" smtClean="0"/>
              <a:t>Рукавишников М.А.</a:t>
            </a:r>
          </a:p>
          <a:p>
            <a:pPr algn="r"/>
            <a:r>
              <a:rPr lang="ru-RU" sz="3600" dirty="0" smtClean="0"/>
              <a:t>18-АС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73909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8695" y="452718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4657" y="1853248"/>
            <a:ext cx="9938761" cy="4599708"/>
          </a:xfrm>
        </p:spPr>
        <p:txBody>
          <a:bodyPr>
            <a:normAutofit/>
          </a:bodyPr>
          <a:lstStyle/>
          <a:p>
            <a:r>
              <a:rPr lang="ru-RU" sz="2800" dirty="0"/>
              <a:t>Набор данных по малярии содержит в общей сложности 27 558 изображений клеток с равными экземплярами </a:t>
            </a:r>
            <a:r>
              <a:rPr lang="ru-RU" sz="2800" dirty="0" err="1"/>
              <a:t>паразитированных</a:t>
            </a:r>
            <a:r>
              <a:rPr lang="ru-RU" sz="2800" dirty="0"/>
              <a:t> и неинфицированных клеток из тонких изображений слайдов мазка крови сегментированных клеток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Размер набора – 337 МБ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0903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3023" y="303579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Структура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8908" t="26420" r="7619" b="13543"/>
          <a:stretch/>
        </p:blipFill>
        <p:spPr>
          <a:xfrm>
            <a:off x="871607" y="1579418"/>
            <a:ext cx="10447557" cy="479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1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1565" y="175628"/>
            <a:ext cx="9404723" cy="1400530"/>
          </a:xfrm>
        </p:spPr>
        <p:txBody>
          <a:bodyPr/>
          <a:lstStyle/>
          <a:p>
            <a:r>
              <a:rPr lang="ru-RU" dirty="0" err="1" smtClean="0"/>
              <a:t>Паразитированная</a:t>
            </a:r>
            <a:r>
              <a:rPr lang="ru-RU" dirty="0" smtClean="0"/>
              <a:t> клетка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2537" t="19792" r="32430" b="15814"/>
          <a:stretch/>
        </p:blipFill>
        <p:spPr>
          <a:xfrm>
            <a:off x="3172691" y="1347554"/>
            <a:ext cx="5389418" cy="521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9057" y="314173"/>
            <a:ext cx="9404723" cy="1400530"/>
          </a:xfrm>
        </p:spPr>
        <p:txBody>
          <a:bodyPr/>
          <a:lstStyle/>
          <a:p>
            <a:r>
              <a:rPr lang="ru-RU" dirty="0" err="1" smtClean="0"/>
              <a:t>Непаразитированная</a:t>
            </a:r>
            <a:r>
              <a:rPr lang="ru-RU" dirty="0" smtClean="0"/>
              <a:t>  клетка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1259" t="23011" r="30195" b="19792"/>
          <a:stretch/>
        </p:blipFill>
        <p:spPr>
          <a:xfrm>
            <a:off x="3006437" y="1396706"/>
            <a:ext cx="6054435" cy="505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69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45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Набор данных  «Малярия»</vt:lpstr>
      <vt:lpstr>Описание</vt:lpstr>
      <vt:lpstr>Структура</vt:lpstr>
      <vt:lpstr>Паразитированная клетка</vt:lpstr>
      <vt:lpstr>Непаразитированная  клетка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Набор данных  «Малярия»</dc:title>
  <dc:creator>Mikhail</dc:creator>
  <cp:lastModifiedBy>Mikhail</cp:lastModifiedBy>
  <cp:revision>9</cp:revision>
  <dcterms:created xsi:type="dcterms:W3CDTF">2020-10-28T17:25:32Z</dcterms:created>
  <dcterms:modified xsi:type="dcterms:W3CDTF">2020-10-28T17:38:19Z</dcterms:modified>
</cp:coreProperties>
</file>