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afbee33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afbee33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afbee33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afbee33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afbee336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afbee336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1" Type="http://schemas.openxmlformats.org/officeDocument/2006/relationships/image" Target="../media/image2.png"/><Relationship Id="rId10" Type="http://schemas.openxmlformats.org/officeDocument/2006/relationships/image" Target="../media/image7.png"/><Relationship Id="rId12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Malaria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Набор данных по малярии содержит в общей сложности 27 558 изображений клеток с равными экземплярами инфицированных и неинфицированных клеток из тонких изображений слайдов мазка крови сегментированных клеток.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297500" y="83950"/>
            <a:ext cx="7038900" cy="3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Набор данных о малярии включает в себя  изображения слайдов тонких мазков крови, полученных в результате исследовательской деятельности средства проверки малярии.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Чтобы уменьшить нагрузку на микроскопистов в регионах с ограниченными ресурсами и повысить точность диагностики, исследователи из Национального центра биомедицины разработали мобильное приложение, работающее на телефоне на базе Android, подключенном к обычному оптическому микроскопу.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Мазки крови, окрашенные Гимзе, были собраны у 150 инфицированных и 50 здоровых пациентов и сфотографированы. Был использован алгоритм на основе набора уровней для обнаружения и сегментации эритроцитов. Сам набор данных содержит в общей сложности 27 558 изображений с одинаковыми экземплярами инфицированных и неинфицированных клеток.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13" y="323850"/>
            <a:ext cx="9810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450" y="309563"/>
            <a:ext cx="11525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550" y="219075"/>
            <a:ext cx="12192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770825"/>
            <a:ext cx="992700" cy="109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3600" y="1450238"/>
            <a:ext cx="10382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9750" y="1635993"/>
            <a:ext cx="992700" cy="1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3930168"/>
            <a:ext cx="992700" cy="109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63" y="1416888"/>
            <a:ext cx="11715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26550" y="1561650"/>
            <a:ext cx="12192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31750" y="204800"/>
            <a:ext cx="1028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260900" y="2918075"/>
            <a:ext cx="25506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Неинфицированные  клетки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903325" y="3013075"/>
            <a:ext cx="25743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Инфицированные клетки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