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7AA53-8448-4409-912C-81CBA03E03A7}" v="786" dt="2021-01-21T08:37:5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4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4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2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Модель нейронной сети "</a:t>
            </a:r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Mobilenet</a:t>
            </a:r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B58F-ACBE-4641-BF9A-96212AF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Способы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698BE-61E8-417D-93D1-03486F21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Используется для классификации объектов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Хорошо подходит для работы на мобильных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274720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B0A8-ED1B-41E1-B627-F55D9CA2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Структура сети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98273-D6A6-410F-8425-52DF4EE2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050081" cy="3124201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Состоит из одного обычного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свёрточного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слоя с 3х3 свёрткой в начале и тринадцати блоков, изображенных справа на рисунке, с постепенно увеличивающимся числом фильтров и понижающейся пространственной размерностью тензора</a:t>
            </a:r>
            <a:endParaRPr lang="ru-RU" dirty="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283AFE9-432B-496C-892D-82588E6C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41" y="1992030"/>
            <a:ext cx="2928741" cy="37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A8C39-B87B-4611-AADC-6852210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Strides</a:t>
            </a:r>
            <a:endParaRPr lang="ru-RU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4DCAF88-9280-4902-B4A1-CACF4A07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182" y="2517405"/>
            <a:ext cx="7400925" cy="1419225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58908BE-9205-4EBE-B4A7-D928AB24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78" y="3941044"/>
            <a:ext cx="7409146" cy="14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99A88-6BA2-4CEF-855E-FB3FF7DD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1x1 Свертка</a:t>
            </a:r>
            <a:endParaRPr lang="ru-RU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5CCBB31-D68A-428E-B67D-BD371088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2" y="2380295"/>
            <a:ext cx="6720213" cy="3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034AD-BBBE-41F7-9CEF-CDF79DE3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Depthwise</a:t>
            </a:r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separable</a:t>
            </a:r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convolutions</a:t>
            </a:r>
            <a:endParaRPr lang="ru-RU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C29DCF-E549-4F63-9442-C50B64A0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92" y="2586356"/>
            <a:ext cx="8734816" cy="33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F7C2-FF27-4A2D-AF24-07124DBB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Особенности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CEE82-C798-4218-B67E-84BD1037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Использует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Depthwise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separable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convolutions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Не имеет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pooling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слоев(используется свертка с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парамаетром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stride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Имеет два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гиперпараметра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a-множитель ширины, p-множитель глубины и разрешения</a:t>
            </a:r>
          </a:p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уменьшает количество каналов, p уменьшает размер входного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017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Mesh</vt:lpstr>
      <vt:lpstr>Модель нейронной сети "Mobilenet"</vt:lpstr>
      <vt:lpstr>Способы применения</vt:lpstr>
      <vt:lpstr>Структура сети</vt:lpstr>
      <vt:lpstr>Strides</vt:lpstr>
      <vt:lpstr>1x1 Свертка</vt:lpstr>
      <vt:lpstr>Depthwise separable convolutions</vt:lpstr>
      <vt:lpstr>Особенности сети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87</cp:revision>
  <dcterms:created xsi:type="dcterms:W3CDTF">2021-01-21T08:21:12Z</dcterms:created>
  <dcterms:modified xsi:type="dcterms:W3CDTF">2021-01-21T08:38:25Z</dcterms:modified>
</cp:coreProperties>
</file>