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6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0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93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32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33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98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4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4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4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8F2F-B630-4398-BC9C-2BB67FDDEB6C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DDEB-3922-4CD0-9778-8209365A6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7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9221" y="470261"/>
            <a:ext cx="539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Horse or  Humans Dataset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34102" y="5826034"/>
            <a:ext cx="366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/>
              <a:t>Выполнил студент группы 18-АС</a:t>
            </a:r>
            <a:br>
              <a:rPr lang="ru-RU" sz="2000" dirty="0" smtClean="0"/>
            </a:br>
            <a:r>
              <a:rPr lang="ru-RU" sz="2000" dirty="0" smtClean="0"/>
              <a:t>Крамник Илья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92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107" y="1935595"/>
            <a:ext cx="52948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Датасет</a:t>
            </a:r>
            <a:r>
              <a:rPr lang="ru-RU" sz="2400" dirty="0" smtClean="0"/>
              <a:t> включает в себя 1027 тренировочных изображений размером 300х300 в формате </a:t>
            </a:r>
            <a:r>
              <a:rPr lang="en-US" sz="2400" dirty="0" err="1" smtClean="0"/>
              <a:t>png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ru-RU" sz="2400" dirty="0" smtClean="0"/>
              <a:t>500 изображений составляют лошади, а 527 – люди. Объекты на изображениях повернуты под разным углом и находятся на разном фоне.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6" y="522514"/>
            <a:ext cx="5503818" cy="55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89"/>
          <a:stretch/>
        </p:blipFill>
        <p:spPr>
          <a:xfrm>
            <a:off x="452844" y="217714"/>
            <a:ext cx="3283132" cy="31799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6" b="585"/>
          <a:stretch/>
        </p:blipFill>
        <p:spPr>
          <a:xfrm>
            <a:off x="8515974" y="88390"/>
            <a:ext cx="3361017" cy="3309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5976" y="3462308"/>
            <a:ext cx="47799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Также </a:t>
            </a:r>
            <a:r>
              <a:rPr lang="ru-RU" sz="2400" dirty="0" err="1" smtClean="0"/>
              <a:t>датасет</a:t>
            </a:r>
            <a:r>
              <a:rPr lang="ru-RU" sz="2400" dirty="0" smtClean="0"/>
              <a:t> включает в себя 256 тестовых изображений 300х300 в формате </a:t>
            </a:r>
            <a:r>
              <a:rPr lang="en-US" sz="2400" dirty="0" err="1" smtClean="0"/>
              <a:t>png</a:t>
            </a:r>
            <a:r>
              <a:rPr lang="en-US" sz="2400" dirty="0" smtClean="0"/>
              <a:t>. </a:t>
            </a:r>
            <a:r>
              <a:rPr lang="ru-RU" sz="2400" dirty="0" smtClean="0"/>
              <a:t>Из них 128 относится к людям, а другие 128 -  лошадям. Общий размер </a:t>
            </a:r>
            <a:r>
              <a:rPr lang="ru-RU" sz="2400" dirty="0" err="1" smtClean="0"/>
              <a:t>датасета</a:t>
            </a:r>
            <a:r>
              <a:rPr lang="ru-RU" sz="2400" dirty="0" smtClean="0"/>
              <a:t> составляет 153Мб. Данный </a:t>
            </a:r>
            <a:r>
              <a:rPr lang="ru-RU" sz="2400" dirty="0" err="1" smtClean="0"/>
              <a:t>датасет</a:t>
            </a:r>
            <a:r>
              <a:rPr lang="ru-RU" sz="2400" dirty="0" smtClean="0"/>
              <a:t> позволяет </a:t>
            </a:r>
            <a:r>
              <a:rPr lang="ru-RU" sz="2400" dirty="0" err="1" smtClean="0"/>
              <a:t>нейросети</a:t>
            </a:r>
            <a:r>
              <a:rPr lang="ru-RU" sz="2400" dirty="0" smtClean="0"/>
              <a:t> решить задачу классификации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6547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2021-01-21T14:26:07Z</dcterms:created>
  <dcterms:modified xsi:type="dcterms:W3CDTF">2021-01-21T14:49:35Z</dcterms:modified>
</cp:coreProperties>
</file>