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1" autoAdjust="0"/>
  </p:normalViewPr>
  <p:slideViewPr>
    <p:cSldViewPr>
      <p:cViewPr varScale="1">
        <p:scale>
          <a:sx n="105" d="100"/>
          <a:sy n="105" d="100"/>
        </p:scale>
        <p:origin x="-1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1273" y="1295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Аппаратно-программная система автоматической уборки помещений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947615" y="4003202"/>
            <a:ext cx="25910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Выполнил : </a:t>
            </a:r>
          </a:p>
          <a:p>
            <a:r>
              <a:rPr lang="ru-RU" sz="2000" dirty="0" smtClean="0"/>
              <a:t>студент группы 12-ВМ</a:t>
            </a:r>
          </a:p>
          <a:p>
            <a:r>
              <a:rPr lang="ru-RU" sz="2000" dirty="0" smtClean="0"/>
              <a:t>Лазуренко С.С.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947615" y="5069938"/>
            <a:ext cx="2800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Научный руководитель:</a:t>
            </a:r>
          </a:p>
          <a:p>
            <a:r>
              <a:rPr lang="ru-RU" sz="2000" dirty="0" smtClean="0"/>
              <a:t>Гай Василий Евгеньевич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0" y="6139934"/>
            <a:ext cx="2353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Нижний Новгород 2017г.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4137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4035" y="332639"/>
            <a:ext cx="257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Тестирование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56034" y="1143000"/>
            <a:ext cx="46967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</a:t>
            </a:r>
            <a:r>
              <a:rPr lang="ru-RU" sz="2400" dirty="0" smtClean="0"/>
              <a:t>ыполненные тестовые сценарии: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Езда по прямой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Поворот на заданный угол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Езда по спирали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Столкновение с препятствием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3537" y="3429000"/>
            <a:ext cx="6673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Результаты теста: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Отклонение от траектории 1см на 1 метр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При повороте на 18 градусов ошибка +2 градуса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Визуальная оценка показала выплнение устройством спирали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Определяет препятствия по всему периметру бампера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238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743200"/>
            <a:ext cx="6781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73636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677" y="381000"/>
            <a:ext cx="466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Цели и задачи работы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00677" y="13716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Цель работы: Создать аппаратно-программную систему уборки помещений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0677" y="3200400"/>
            <a:ext cx="73395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Задачи работы: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Выбор механики системы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Разработка архитектуры аппаратной части системы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Разработка архитектуры програмной части системы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Реализация аппаратной части системы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Реализация программной части системы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Тестирование системы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2466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380999"/>
            <a:ext cx="59157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Механическая часть </a:t>
            </a:r>
            <a:r>
              <a:rPr lang="ru-RU" sz="3600" dirty="0"/>
              <a:t>системы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283824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Платформа круглой формы с колесами расположенными на центральнойоси по бокам платформы с подруливающим колесом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71861" y="2209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Подвижный бампер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553" y="2819400"/>
            <a:ext cx="43719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4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329283"/>
            <a:ext cx="6656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Структура аппаратной части системы</a:t>
            </a:r>
            <a:endParaRPr lang="ru-RU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1676400" y="1752600"/>
            <a:ext cx="236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Сенсорная подсистема</a:t>
            </a:r>
            <a:endParaRPr lang="ru-RU" dirty="0"/>
          </a:p>
        </p:txBody>
      </p:sp>
      <p:sp>
        <p:nvSpPr>
          <p:cNvPr id="6" name="Rounded Rectangle 5"/>
          <p:cNvSpPr/>
          <p:nvPr/>
        </p:nvSpPr>
        <p:spPr>
          <a:xfrm>
            <a:off x="4724400" y="1752600"/>
            <a:ext cx="2286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Исполнительная подсистема</a:t>
            </a:r>
            <a:endParaRPr lang="ru-RU" dirty="0"/>
          </a:p>
        </p:txBody>
      </p:sp>
      <p:sp>
        <p:nvSpPr>
          <p:cNvPr id="7" name="Rounded Rectangle 6"/>
          <p:cNvSpPr/>
          <p:nvPr/>
        </p:nvSpPr>
        <p:spPr>
          <a:xfrm>
            <a:off x="1752600" y="3276600"/>
            <a:ext cx="5181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Управляющая подсистема</a:t>
            </a:r>
            <a:endParaRPr lang="ru-RU" dirty="0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2857500" y="2667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2"/>
          </p:cNvCxnSpPr>
          <p:nvPr/>
        </p:nvCxnSpPr>
        <p:spPr>
          <a:xfrm flipV="1">
            <a:off x="5867400" y="2667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3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329283"/>
            <a:ext cx="6656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Структура аппаратной части системы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75775" y="14478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Сенсорная подсистема 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Инфракрасные датчики расстояния в подвижном бампере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</a:t>
            </a:r>
            <a:r>
              <a:rPr lang="ru-RU" dirty="0" smtClean="0"/>
              <a:t>птические энкодеры на колесах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48066" y="27432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Исполнительная подсистема 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Моторы колес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Мотор Турбины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75775" y="4214728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Управляющая подсистема – контроллер </a:t>
            </a:r>
            <a:r>
              <a:rPr lang="en-US" sz="2000" dirty="0" smtClean="0"/>
              <a:t>AtMega16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30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29282"/>
            <a:ext cx="7063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Структура программной части системы</a:t>
            </a:r>
            <a:endParaRPr lang="ru-RU" sz="3200" dirty="0"/>
          </a:p>
        </p:txBody>
      </p:sp>
      <p:sp>
        <p:nvSpPr>
          <p:cNvPr id="5" name="Oval 4"/>
          <p:cNvSpPr/>
          <p:nvPr/>
        </p:nvSpPr>
        <p:spPr>
          <a:xfrm>
            <a:off x="2645698" y="2152599"/>
            <a:ext cx="9906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Вперед</a:t>
            </a:r>
            <a:endParaRPr lang="ru-RU" sz="1100" dirty="0"/>
          </a:p>
        </p:txBody>
      </p:sp>
      <p:sp>
        <p:nvSpPr>
          <p:cNvPr id="6" name="Oval 5"/>
          <p:cNvSpPr/>
          <p:nvPr/>
        </p:nvSpPr>
        <p:spPr>
          <a:xfrm>
            <a:off x="3309996" y="4629099"/>
            <a:ext cx="1029832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спираль</a:t>
            </a:r>
            <a:endParaRPr lang="ru-RU" sz="1200" dirty="0"/>
          </a:p>
        </p:txBody>
      </p:sp>
      <p:sp>
        <p:nvSpPr>
          <p:cNvPr id="7" name="Oval 6"/>
          <p:cNvSpPr/>
          <p:nvPr/>
        </p:nvSpPr>
        <p:spPr>
          <a:xfrm>
            <a:off x="5483582" y="2838399"/>
            <a:ext cx="1029832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Поворот</a:t>
            </a:r>
            <a:endParaRPr lang="ru-RU" sz="1100" dirty="0"/>
          </a:p>
        </p:txBody>
      </p:sp>
      <p:cxnSp>
        <p:nvCxnSpPr>
          <p:cNvPr id="8" name="Curved Connector 7"/>
          <p:cNvCxnSpPr>
            <a:stCxn id="5" idx="0"/>
            <a:endCxn id="7" idx="0"/>
          </p:cNvCxnSpPr>
          <p:nvPr/>
        </p:nvCxnSpPr>
        <p:spPr>
          <a:xfrm rot="16200000" flipH="1">
            <a:off x="4226848" y="1066749"/>
            <a:ext cx="685800" cy="2857500"/>
          </a:xfrm>
          <a:prstGeom prst="curvedConnector3">
            <a:avLst>
              <a:gd name="adj1" fmla="val -5181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" idx="3"/>
            <a:endCxn id="5" idx="4"/>
          </p:cNvCxnSpPr>
          <p:nvPr/>
        </p:nvCxnSpPr>
        <p:spPr>
          <a:xfrm rot="5400000" flipH="1">
            <a:off x="4117333" y="2166865"/>
            <a:ext cx="540730" cy="2493399"/>
          </a:xfrm>
          <a:prstGeom prst="curvedConnector3">
            <a:avLst>
              <a:gd name="adj1" fmla="val -3729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2"/>
            <a:endCxn id="6" idx="2"/>
          </p:cNvCxnSpPr>
          <p:nvPr/>
        </p:nvCxnSpPr>
        <p:spPr>
          <a:xfrm rot="10800000" flipH="1" flipV="1">
            <a:off x="2645698" y="2647899"/>
            <a:ext cx="664298" cy="2476500"/>
          </a:xfrm>
          <a:prstGeom prst="curvedConnector3">
            <a:avLst>
              <a:gd name="adj1" fmla="val -4395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6"/>
            <a:endCxn id="7" idx="4"/>
          </p:cNvCxnSpPr>
          <p:nvPr/>
        </p:nvCxnSpPr>
        <p:spPr>
          <a:xfrm flipV="1">
            <a:off x="4339828" y="3828999"/>
            <a:ext cx="1658670" cy="12954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1799" y="3314598"/>
            <a:ext cx="235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Триггер готов поворот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773427" y="1390599"/>
            <a:ext cx="183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Триггер бампера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69298" y="3683930"/>
            <a:ext cx="141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Триггер пути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483511" y="4629099"/>
            <a:ext cx="183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Триггер бампера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37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29282"/>
            <a:ext cx="7063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Структура программной части системы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066800"/>
            <a:ext cx="5484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Движение вперед с контролем скорости</a:t>
            </a:r>
            <a:endParaRPr lang="ru-RU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2223638" y="1943100"/>
            <a:ext cx="457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Начало движения вперед</a:t>
            </a:r>
            <a:endParaRPr lang="ru-RU" dirty="0"/>
          </a:p>
        </p:txBody>
      </p:sp>
      <p:sp>
        <p:nvSpPr>
          <p:cNvPr id="7" name="Rounded Rectangle 6"/>
          <p:cNvSpPr/>
          <p:nvPr/>
        </p:nvSpPr>
        <p:spPr>
          <a:xfrm>
            <a:off x="2228165" y="2552700"/>
            <a:ext cx="4572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Сравнение сремени меджу прерываниями правого и левого колеса</a:t>
            </a:r>
            <a:endParaRPr lang="ru-RU" dirty="0"/>
          </a:p>
        </p:txBody>
      </p:sp>
      <p:sp>
        <p:nvSpPr>
          <p:cNvPr id="8" name="Rounded Rectangle 7"/>
          <p:cNvSpPr/>
          <p:nvPr/>
        </p:nvSpPr>
        <p:spPr>
          <a:xfrm>
            <a:off x="2223638" y="3324885"/>
            <a:ext cx="4572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Корректировка переменных коофицента ШИМ колёс</a:t>
            </a:r>
            <a:endParaRPr lang="ru-RU" dirty="0"/>
          </a:p>
        </p:txBody>
      </p:sp>
      <p:sp>
        <p:nvSpPr>
          <p:cNvPr id="9" name="Rounded Rectangle 8"/>
          <p:cNvSpPr/>
          <p:nvPr/>
        </p:nvSpPr>
        <p:spPr>
          <a:xfrm>
            <a:off x="2223638" y="4229100"/>
            <a:ext cx="4572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Занесение переменных в регистр ШИМ колёс</a:t>
            </a:r>
            <a:endParaRPr lang="ru-RU" dirty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4509638" y="2247900"/>
            <a:ext cx="452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4509638" y="3086100"/>
            <a:ext cx="4527" cy="2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>
            <a:off x="4509638" y="3858285"/>
            <a:ext cx="0" cy="3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9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29282"/>
            <a:ext cx="7063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Структура программной части системы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066800"/>
            <a:ext cx="309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Движение по спирали</a:t>
            </a:r>
            <a:endParaRPr lang="ru-RU" sz="2400" dirty="0"/>
          </a:p>
        </p:txBody>
      </p:sp>
      <p:sp>
        <p:nvSpPr>
          <p:cNvPr id="6" name="Flowchart: Decision 5"/>
          <p:cNvSpPr/>
          <p:nvPr/>
        </p:nvSpPr>
        <p:spPr>
          <a:xfrm>
            <a:off x="3017514" y="2438400"/>
            <a:ext cx="3009900" cy="9525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Правое колесо прошло ¾ расчетного круга</a:t>
            </a:r>
            <a:endParaRPr lang="ru-RU" sz="14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2807964" y="1843889"/>
            <a:ext cx="3429000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Установка ШИМ на левое колесо  = 0.1</a:t>
            </a:r>
            <a:endParaRPr lang="ru-RU" sz="1400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5638800" y="3200400"/>
            <a:ext cx="1981200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ШИМ левого колеса +0.1</a:t>
            </a:r>
            <a:endParaRPr lang="ru-RU" sz="1400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5638800" y="3803210"/>
            <a:ext cx="1981200" cy="4639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Расчетный круг + коофицент</a:t>
            </a:r>
            <a:endParaRPr lang="ru-RU" sz="1400" dirty="0"/>
          </a:p>
        </p:txBody>
      </p:sp>
      <p:sp>
        <p:nvSpPr>
          <p:cNvPr id="11" name="Flowchart: Decision 10"/>
          <p:cNvSpPr/>
          <p:nvPr/>
        </p:nvSpPr>
        <p:spPr>
          <a:xfrm>
            <a:off x="5829300" y="4572000"/>
            <a:ext cx="1600200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столкновение</a:t>
            </a:r>
            <a:endParaRPr lang="ru-RU" sz="1400" dirty="0"/>
          </a:p>
        </p:txBody>
      </p:sp>
      <p:sp>
        <p:nvSpPr>
          <p:cNvPr id="13" name="Flowchart: Data 12"/>
          <p:cNvSpPr/>
          <p:nvPr/>
        </p:nvSpPr>
        <p:spPr>
          <a:xfrm>
            <a:off x="6781800" y="5721791"/>
            <a:ext cx="2057400" cy="3048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</a:t>
            </a:r>
            <a:endParaRPr lang="ru-RU" dirty="0"/>
          </a:p>
        </p:txBody>
      </p:sp>
      <p:cxnSp>
        <p:nvCxnSpPr>
          <p:cNvPr id="15" name="Elbow Connector 14"/>
          <p:cNvCxnSpPr>
            <a:stCxn id="6" idx="3"/>
            <a:endCxn id="9" idx="0"/>
          </p:cNvCxnSpPr>
          <p:nvPr/>
        </p:nvCxnSpPr>
        <p:spPr>
          <a:xfrm>
            <a:off x="6027414" y="2914650"/>
            <a:ext cx="601986" cy="2857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1" idx="3"/>
            <a:endCxn id="13" idx="0"/>
          </p:cNvCxnSpPr>
          <p:nvPr/>
        </p:nvCxnSpPr>
        <p:spPr>
          <a:xfrm>
            <a:off x="7429500" y="4876800"/>
            <a:ext cx="586740" cy="8449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1"/>
            <a:endCxn id="8" idx="1"/>
          </p:cNvCxnSpPr>
          <p:nvPr/>
        </p:nvCxnSpPr>
        <p:spPr>
          <a:xfrm rot="10800000">
            <a:off x="2807964" y="2034390"/>
            <a:ext cx="3021336" cy="2842411"/>
          </a:xfrm>
          <a:prstGeom prst="bentConnector3">
            <a:avLst>
              <a:gd name="adj1" fmla="val 1246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0" idx="0"/>
          </p:cNvCxnSpPr>
          <p:nvPr/>
        </p:nvCxnSpPr>
        <p:spPr>
          <a:xfrm>
            <a:off x="6629400" y="3581400"/>
            <a:ext cx="0" cy="221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>
            <a:off x="6629400" y="4267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1"/>
          </p:cNvCxnSpPr>
          <p:nvPr/>
        </p:nvCxnSpPr>
        <p:spPr>
          <a:xfrm flipH="1">
            <a:off x="2057400" y="2914650"/>
            <a:ext cx="9601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6" idx="0"/>
          </p:cNvCxnSpPr>
          <p:nvPr/>
        </p:nvCxnSpPr>
        <p:spPr>
          <a:xfrm>
            <a:off x="4522464" y="2224889"/>
            <a:ext cx="0" cy="213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96000" y="254531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7557531" y="44465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3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4035" y="332639"/>
            <a:ext cx="257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Тестирование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6717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В результате работы было собранно следующие устройство</a:t>
            </a:r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00860"/>
            <a:ext cx="3412429" cy="380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5454134"/>
            <a:ext cx="206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Устройство в сборе</a:t>
            </a: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00860"/>
            <a:ext cx="2895600" cy="3860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24400" y="5483733"/>
            <a:ext cx="289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Внутреняя часть устройства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63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266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www.PHILka.RU</cp:lastModifiedBy>
  <cp:revision>13</cp:revision>
  <dcterms:created xsi:type="dcterms:W3CDTF">2006-08-16T00:00:00Z</dcterms:created>
  <dcterms:modified xsi:type="dcterms:W3CDTF">2017-06-28T21:40:20Z</dcterms:modified>
</cp:coreProperties>
</file>