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19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5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51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49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9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5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9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7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06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0753-BBC0-D042-98F4-9DCA3245E132}" type="datetimeFigureOut">
              <a:rPr lang="es-ES" smtClean="0"/>
              <a:t>25/06/15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67B8-2E42-F945-9E89-545D13E6159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0932" y="1507055"/>
            <a:ext cx="1253067" cy="1100667"/>
          </a:xfrm>
          <a:prstGeom prst="round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575733" y="2057388"/>
            <a:ext cx="1219200" cy="1100667"/>
          </a:xfrm>
          <a:prstGeom prst="round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574791" y="4013188"/>
            <a:ext cx="1219201" cy="1100667"/>
          </a:xfrm>
          <a:prstGeom prst="round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6333071" y="3009885"/>
            <a:ext cx="1168401" cy="11006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 rot="20223257">
            <a:off x="355193" y="734271"/>
            <a:ext cx="2556933" cy="494453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8280399" y="3238789"/>
            <a:ext cx="682420" cy="642859"/>
          </a:xfrm>
          <a:prstGeom prst="round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3759201" y="1642523"/>
            <a:ext cx="1173089" cy="9651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/>
          <p:cNvSpPr/>
          <p:nvPr/>
        </p:nvSpPr>
        <p:spPr>
          <a:xfrm>
            <a:off x="3774802" y="2793988"/>
            <a:ext cx="1173089" cy="965199"/>
          </a:xfrm>
          <a:prstGeom prst="roundRect">
            <a:avLst/>
          </a:prstGeom>
          <a:solidFill>
            <a:srgbClr val="E6B9B8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3776134" y="4656654"/>
            <a:ext cx="1173089" cy="965199"/>
          </a:xfrm>
          <a:prstGeom prst="roundRect">
            <a:avLst/>
          </a:prstGeom>
          <a:solidFill>
            <a:srgbClr val="E6B9B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/>
          <p:cNvCxnSpPr>
            <a:stCxn id="13" idx="6"/>
            <a:endCxn id="15" idx="1"/>
          </p:cNvCxnSpPr>
          <p:nvPr/>
        </p:nvCxnSpPr>
        <p:spPr>
          <a:xfrm flipV="1">
            <a:off x="2810967" y="2125123"/>
            <a:ext cx="948234" cy="582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3" idx="6"/>
            <a:endCxn id="16" idx="1"/>
          </p:cNvCxnSpPr>
          <p:nvPr/>
        </p:nvCxnSpPr>
        <p:spPr>
          <a:xfrm>
            <a:off x="2810967" y="2708116"/>
            <a:ext cx="963835" cy="568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6"/>
            <a:endCxn id="17" idx="1"/>
          </p:cNvCxnSpPr>
          <p:nvPr/>
        </p:nvCxnSpPr>
        <p:spPr>
          <a:xfrm>
            <a:off x="2810967" y="2708116"/>
            <a:ext cx="965167" cy="2431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5" idx="3"/>
            <a:endCxn id="15" idx="3"/>
          </p:cNvCxnSpPr>
          <p:nvPr/>
        </p:nvCxnSpPr>
        <p:spPr>
          <a:xfrm>
            <a:off x="4932290" y="212512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5" idx="3"/>
            <a:endCxn id="12" idx="1"/>
          </p:cNvCxnSpPr>
          <p:nvPr/>
        </p:nvCxnSpPr>
        <p:spPr>
          <a:xfrm>
            <a:off x="4932290" y="2125123"/>
            <a:ext cx="1400781" cy="143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6" idx="3"/>
            <a:endCxn id="12" idx="1"/>
          </p:cNvCxnSpPr>
          <p:nvPr/>
        </p:nvCxnSpPr>
        <p:spPr>
          <a:xfrm>
            <a:off x="4947891" y="3276588"/>
            <a:ext cx="1385180" cy="283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7" idx="3"/>
            <a:endCxn id="12" idx="1"/>
          </p:cNvCxnSpPr>
          <p:nvPr/>
        </p:nvCxnSpPr>
        <p:spPr>
          <a:xfrm flipV="1">
            <a:off x="4949223" y="3560219"/>
            <a:ext cx="1383848" cy="157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2" idx="3"/>
            <a:endCxn id="14" idx="1"/>
          </p:cNvCxnSpPr>
          <p:nvPr/>
        </p:nvCxnSpPr>
        <p:spPr>
          <a:xfrm>
            <a:off x="7501472" y="3560219"/>
            <a:ext cx="778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35144" y="1422390"/>
            <a:ext cx="51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r</a:t>
            </a:r>
            <a:r>
              <a:rPr lang="es-ES" sz="2800" i="1" baseline="-25000" dirty="0">
                <a:latin typeface="CMU Sans Serif"/>
                <a:cs typeface="CMU Sans Serif"/>
              </a:rPr>
              <a:t>1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23008" y="1998115"/>
            <a:ext cx="51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r</a:t>
            </a:r>
            <a:r>
              <a:rPr lang="es-ES" sz="2800" i="1" baseline="-25000" dirty="0">
                <a:latin typeface="CMU Sans Serif"/>
                <a:cs typeface="CMU Sans Serif"/>
              </a:rPr>
              <a:t>2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38991" y="3962346"/>
            <a:ext cx="5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r</a:t>
            </a:r>
            <a:r>
              <a:rPr lang="es-ES" sz="2800" i="1" baseline="-25000" dirty="0">
                <a:latin typeface="CMU Sans Serif"/>
                <a:cs typeface="CMU Sans Serif"/>
              </a:rPr>
              <a:t>m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190578" y="2724531"/>
            <a:ext cx="11388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>
                <a:latin typeface="CMU Sans Serif"/>
                <a:cs typeface="CMU Sans Serif"/>
              </a:rPr>
              <a:t>·</a:t>
            </a:r>
          </a:p>
          <a:p>
            <a:pPr algn="ctr"/>
            <a:r>
              <a:rPr lang="es-ES" sz="2400" b="1" i="1" dirty="0" smtClean="0">
                <a:latin typeface="CMU Sans Serif"/>
                <a:cs typeface="CMU Sans Serif"/>
              </a:rPr>
              <a:t>   ·</a:t>
            </a:r>
          </a:p>
          <a:p>
            <a:r>
              <a:rPr lang="es-ES" sz="2400" b="1" i="1" dirty="0" smtClean="0">
                <a:latin typeface="CMU Sans Serif"/>
                <a:cs typeface="CMU Sans Serif"/>
              </a:rPr>
              <a:t>       ·</a:t>
            </a:r>
            <a:endParaRPr lang="es-ES" sz="2000" b="1" i="1" dirty="0">
              <a:latin typeface="CMU Sans Serif"/>
              <a:cs typeface="CMU Sans Serif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233335" y="3628919"/>
            <a:ext cx="323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smtClean="0">
                <a:latin typeface="CMU Sans Serif"/>
                <a:cs typeface="CMU Sans Serif"/>
              </a:rPr>
              <a:t>·</a:t>
            </a:r>
          </a:p>
          <a:p>
            <a:pPr algn="ctr"/>
            <a:r>
              <a:rPr lang="es-ES" sz="2000" b="1" i="1" dirty="0" smtClean="0">
                <a:latin typeface="CMU Sans Serif"/>
                <a:cs typeface="CMU Sans Serif"/>
              </a:rPr>
              <a:t>·</a:t>
            </a:r>
          </a:p>
          <a:p>
            <a:pPr algn="ctr"/>
            <a:r>
              <a:rPr lang="es-ES" sz="2000" b="1" i="1" dirty="0" smtClean="0">
                <a:latin typeface="CMU Sans Serif"/>
                <a:cs typeface="CMU Sans Serif"/>
              </a:rPr>
              <a:t>·</a:t>
            </a:r>
            <a:endParaRPr lang="es-ES" b="1" i="1" dirty="0">
              <a:latin typeface="CMU Sans Serif"/>
              <a:cs typeface="CMU Sans Serif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145658" y="1770374"/>
            <a:ext cx="56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a</a:t>
            </a:r>
            <a:r>
              <a:rPr lang="es-ES" sz="2800" i="1" baseline="-25000" dirty="0">
                <a:latin typeface="CMU Sans Serif"/>
                <a:cs typeface="CMU Sans Serif"/>
              </a:rPr>
              <a:t>1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145661" y="2938754"/>
            <a:ext cx="56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a</a:t>
            </a:r>
            <a:r>
              <a:rPr lang="es-ES" sz="2800" i="1" baseline="-25000" dirty="0" smtClean="0">
                <a:latin typeface="CMU Sans Serif"/>
                <a:cs typeface="CMU Sans Serif"/>
              </a:rPr>
              <a:t>2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162767" y="4792979"/>
            <a:ext cx="56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a</a:t>
            </a:r>
            <a:r>
              <a:rPr lang="es-ES" sz="2800" i="1" baseline="-25000" dirty="0">
                <a:latin typeface="CMU Sans Serif"/>
                <a:cs typeface="CMU Sans Serif"/>
              </a:rPr>
              <a:t>n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719527" y="3281676"/>
            <a:ext cx="51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P</a:t>
            </a:r>
            <a:endParaRPr lang="es-ES" sz="2400" i="1" dirty="0">
              <a:latin typeface="CMU Sans Serif"/>
              <a:cs typeface="CMU Sans Serif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417409" y="3213944"/>
            <a:ext cx="48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CMU Sans Serif"/>
                <a:cs typeface="CMU Sans Serif"/>
              </a:rPr>
              <a:t>r</a:t>
            </a:r>
            <a:r>
              <a:rPr lang="es-ES" sz="2800" i="1" baseline="-25000" dirty="0" smtClean="0">
                <a:latin typeface="CMU Sans Serif"/>
                <a:cs typeface="CMU Sans Serif"/>
              </a:rPr>
              <a:t>f</a:t>
            </a:r>
            <a:endParaRPr lang="es-ES" sz="2400" i="1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03818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Pública De Navarra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Iñigo Aguas Ardaiz</dc:creator>
  <cp:lastModifiedBy>Iñigo Aguas Ardaiz</cp:lastModifiedBy>
  <cp:revision>4</cp:revision>
  <dcterms:created xsi:type="dcterms:W3CDTF">2015-06-25T00:41:55Z</dcterms:created>
  <dcterms:modified xsi:type="dcterms:W3CDTF">2015-06-25T01:25:57Z</dcterms:modified>
</cp:coreProperties>
</file>