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39561-53C1-46A6-B653-671D81668BE8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350C09B5-24B2-48FE-9C93-47572404BA38}">
      <dgm:prSet phldrT="[Texto]" custT="1"/>
      <dgm:spPr/>
      <dgm:t>
        <a:bodyPr/>
        <a:lstStyle/>
        <a:p>
          <a:r>
            <a:rPr lang="en-GB" sz="2000">
              <a:latin typeface="Montserrat" panose="02000505000000020004" pitchFamily="2" charset="0"/>
            </a:rPr>
            <a:t>EDA</a:t>
          </a:r>
          <a:endParaRPr lang="en-GB" sz="2000" dirty="0">
            <a:latin typeface="Montserrat" panose="02000505000000020004" pitchFamily="2" charset="0"/>
          </a:endParaRPr>
        </a:p>
      </dgm:t>
    </dgm:pt>
    <dgm:pt modelId="{86CDF8D4-B159-4874-A720-5B270D512E12}" type="parTrans" cxnId="{A2019763-BE15-4B73-8F43-EC341FD8298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FF5CAAC4-724C-47A5-8969-CDA45EAA44BA}" type="sibTrans" cxnId="{A2019763-BE15-4B73-8F43-EC341FD8298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911FCF2C-652D-4980-A904-54057195D52E}">
      <dgm:prSet phldrT="[Texto]" custT="1"/>
      <dgm:spPr/>
      <dgm:t>
        <a:bodyPr/>
        <a:lstStyle/>
        <a:p>
          <a:r>
            <a:rPr lang="en-GB" sz="1200" dirty="0">
              <a:latin typeface="Montserrat" panose="02000505000000020004" pitchFamily="2" charset="0"/>
            </a:rPr>
            <a:t>Data loading</a:t>
          </a:r>
        </a:p>
      </dgm:t>
    </dgm:pt>
    <dgm:pt modelId="{A9EB37F9-0DA1-4633-A99A-3E4CB5506A57}" type="parTrans" cxnId="{9ECBA80F-02A2-4948-909D-1D107B1D6308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9745684A-D798-4137-ADDB-D62B41BAE01E}" type="sibTrans" cxnId="{9ECBA80F-02A2-4948-909D-1D107B1D6308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49FC7308-F7BF-442C-B2CC-8E3B8AC6C527}">
      <dgm:prSet phldrT="[Texto]" custT="1"/>
      <dgm:spPr/>
      <dgm:t>
        <a:bodyPr/>
        <a:lstStyle/>
        <a:p>
          <a:r>
            <a:rPr lang="en-GB" sz="1200">
              <a:latin typeface="Montserrat" panose="02000505000000020004" pitchFamily="2" charset="0"/>
            </a:rPr>
            <a:t>Analysis</a:t>
          </a:r>
          <a:endParaRPr lang="en-GB" sz="1200" dirty="0">
            <a:latin typeface="Montserrat" panose="02000505000000020004" pitchFamily="2" charset="0"/>
          </a:endParaRPr>
        </a:p>
      </dgm:t>
    </dgm:pt>
    <dgm:pt modelId="{96099A35-BBEF-4ED9-8BE8-795EB19BED34}" type="parTrans" cxnId="{5F1F1019-65F2-44EE-9781-FD93E2A2FB06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71F6374E-6EB4-437D-AF9A-333404A6FA62}" type="sibTrans" cxnId="{5F1F1019-65F2-44EE-9781-FD93E2A2FB06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6F0598EF-C0CB-49D4-B4BA-6B7007977CC8}">
      <dgm:prSet phldrT="[Texto]" custT="1"/>
      <dgm:spPr/>
      <dgm:t>
        <a:bodyPr/>
        <a:lstStyle/>
        <a:p>
          <a:endParaRPr lang="en-GB" sz="1800" dirty="0">
            <a:latin typeface="Montserrat" panose="02000505000000020004" pitchFamily="2" charset="0"/>
          </a:endParaRPr>
        </a:p>
      </dgm:t>
    </dgm:pt>
    <dgm:pt modelId="{9A134D9E-12CC-4C3E-AA2C-1ADA78C86FE3}" type="parTrans" cxnId="{8FF35DA2-1C9D-45C7-A86B-EFE14B02A597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CF1B992B-CD36-44ED-9F46-0573022E0943}" type="sibTrans" cxnId="{8FF35DA2-1C9D-45C7-A86B-EFE14B02A597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ADBDB905-B707-4630-9ACD-B894917B6811}">
      <dgm:prSet phldrT="[Texto]" phldr="1" custT="1"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3D623204-9875-43B3-A64A-6EAB53D1CB8C}" type="parTrans" cxnId="{05F190F5-6533-4D88-9920-F0B2794C6058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D00C0281-27F9-4749-9AC7-8A26D36F5DE1}" type="sibTrans" cxnId="{05F190F5-6533-4D88-9920-F0B2794C6058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3E98EDF9-7943-48A0-9F7E-41FB39E3A9D8}">
      <dgm:prSet phldrT="[Texto]" phldr="1" custT="1"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C0A0EDF4-6DC5-44EE-B993-F33C693EEA54}" type="parTrans" cxnId="{41C663D0-8031-4EEF-9350-94341F90801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ED868EC8-DEAA-4B60-8283-5252B6D21E2C}" type="sibTrans" cxnId="{41C663D0-8031-4EEF-9350-94341F90801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8E80F3AA-967B-464C-9CF8-829D987E9044}">
      <dgm:prSet phldrT="[Texto]" custT="1"/>
      <dgm:spPr/>
      <dgm:t>
        <a:bodyPr/>
        <a:lstStyle/>
        <a:p>
          <a:r>
            <a:rPr lang="en-GB" sz="1200" dirty="0" err="1">
              <a:latin typeface="Montserrat" panose="02000505000000020004" pitchFamily="2" charset="0"/>
            </a:rPr>
            <a:t>Modelo</a:t>
          </a:r>
          <a:endParaRPr lang="en-GB" sz="1200" dirty="0">
            <a:latin typeface="Montserrat" panose="02000505000000020004" pitchFamily="2" charset="0"/>
          </a:endParaRPr>
        </a:p>
      </dgm:t>
    </dgm:pt>
    <dgm:pt modelId="{3FA0DB22-52CB-4E55-8374-996FD7C33F1F}" type="parTrans" cxnId="{1F037590-68F1-49E0-A743-5D23621B6DD5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5884209C-9AFA-492C-8AE1-5361EB8B7CBF}" type="sibTrans" cxnId="{1F037590-68F1-49E0-A743-5D23621B6DD5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8A482AF9-CA18-47B8-85A6-1A400C422D74}">
      <dgm:prSet phldrT="[Texto]" phldr="1" custT="1"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C3BB2883-BE0A-4B9A-AF7D-2A49A20A9997}" type="parTrans" cxnId="{6B37655C-94E7-45FC-A5FE-ED684E1E6D0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DB9BE482-EF01-45FA-B942-8AE872AF1510}" type="sibTrans" cxnId="{6B37655C-94E7-45FC-A5FE-ED684E1E6D0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D5BF4A7E-9CB5-4C6A-8C9D-677C2446796F}">
      <dgm:prSet phldrT="[Texto]" phldr="1" custT="1"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1E73BE25-3AD2-4103-8523-489114C2C714}" type="parTrans" cxnId="{6ED10B43-53D2-4CDB-AF1B-144BAA756FDC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A428BDF6-1F7B-4962-92E6-06E2315D1D94}" type="sibTrans" cxnId="{6ED10B43-53D2-4CDB-AF1B-144BAA756FDC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C3215829-64BF-4655-8921-62153371C67D}">
      <dgm:prSet phldrT="[Texto]" custT="1"/>
      <dgm:spPr/>
      <dgm:t>
        <a:bodyPr/>
        <a:lstStyle/>
        <a:p>
          <a:endParaRPr lang="en-GB" sz="1200" dirty="0">
            <a:latin typeface="Montserrat" panose="02000505000000020004" pitchFamily="2" charset="0"/>
          </a:endParaRPr>
        </a:p>
      </dgm:t>
    </dgm:pt>
    <dgm:pt modelId="{124DF4E6-4D76-49D9-BC52-C21949C45D1A}" type="parTrans" cxnId="{016940E1-EEFE-4210-97B0-9A02A9657950}">
      <dgm:prSet/>
      <dgm:spPr/>
    </dgm:pt>
    <dgm:pt modelId="{63D02B57-7FD6-4C6F-9734-6B968B25B3F4}" type="sibTrans" cxnId="{016940E1-EEFE-4210-97B0-9A02A9657950}">
      <dgm:prSet/>
      <dgm:spPr/>
    </dgm:pt>
    <dgm:pt modelId="{AE44B031-A44F-4C7E-A202-56F1B0135B49}" type="pres">
      <dgm:prSet presAssocID="{94F39561-53C1-46A6-B653-671D81668BE8}" presName="Name0" presStyleCnt="0">
        <dgm:presLayoutVars>
          <dgm:dir/>
          <dgm:animLvl val="lvl"/>
          <dgm:resizeHandles val="exact"/>
        </dgm:presLayoutVars>
      </dgm:prSet>
      <dgm:spPr/>
    </dgm:pt>
    <dgm:pt modelId="{5CBE26FB-D2F0-4DE7-8296-F4A3EB340980}" type="pres">
      <dgm:prSet presAssocID="{350C09B5-24B2-48FE-9C93-47572404BA38}" presName="composite" presStyleCnt="0"/>
      <dgm:spPr/>
    </dgm:pt>
    <dgm:pt modelId="{B89A76DA-21C1-477C-AA39-80B157A6B069}" type="pres">
      <dgm:prSet presAssocID="{350C09B5-24B2-48FE-9C93-47572404BA3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EB7FA4-C5B1-4704-B1DF-A7BA66468610}" type="pres">
      <dgm:prSet presAssocID="{350C09B5-24B2-48FE-9C93-47572404BA38}" presName="desTx" presStyleLbl="revTx" presStyleIdx="0" presStyleCnt="3">
        <dgm:presLayoutVars>
          <dgm:bulletEnabled val="1"/>
        </dgm:presLayoutVars>
      </dgm:prSet>
      <dgm:spPr/>
    </dgm:pt>
    <dgm:pt modelId="{883095CF-13EC-4CCB-B011-55372821F31F}" type="pres">
      <dgm:prSet presAssocID="{FF5CAAC4-724C-47A5-8969-CDA45EAA44BA}" presName="space" presStyleCnt="0"/>
      <dgm:spPr/>
    </dgm:pt>
    <dgm:pt modelId="{08D8BAFE-455C-4AB4-814A-9CAC115481E3}" type="pres">
      <dgm:prSet presAssocID="{6F0598EF-C0CB-49D4-B4BA-6B7007977CC8}" presName="composite" presStyleCnt="0"/>
      <dgm:spPr/>
    </dgm:pt>
    <dgm:pt modelId="{6A0432B2-C797-4DCD-910A-7AF84118EC1C}" type="pres">
      <dgm:prSet presAssocID="{6F0598EF-C0CB-49D4-B4BA-6B7007977CC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94CE225-D483-4A08-A3B6-10F8D21D17EE}" type="pres">
      <dgm:prSet presAssocID="{6F0598EF-C0CB-49D4-B4BA-6B7007977CC8}" presName="desTx" presStyleLbl="revTx" presStyleIdx="1" presStyleCnt="3">
        <dgm:presLayoutVars>
          <dgm:bulletEnabled val="1"/>
        </dgm:presLayoutVars>
      </dgm:prSet>
      <dgm:spPr/>
    </dgm:pt>
    <dgm:pt modelId="{B2F62BB0-377C-4580-A640-F037F76B9792}" type="pres">
      <dgm:prSet presAssocID="{CF1B992B-CD36-44ED-9F46-0573022E0943}" presName="space" presStyleCnt="0"/>
      <dgm:spPr/>
    </dgm:pt>
    <dgm:pt modelId="{12DD28A1-FEAC-4BD4-A02B-3E359D4B3AA0}" type="pres">
      <dgm:prSet presAssocID="{8E80F3AA-967B-464C-9CF8-829D987E9044}" presName="composite" presStyleCnt="0"/>
      <dgm:spPr/>
    </dgm:pt>
    <dgm:pt modelId="{ED8254E2-FFD2-4745-8793-8F701CC491F1}" type="pres">
      <dgm:prSet presAssocID="{8E80F3AA-967B-464C-9CF8-829D987E9044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4BD33B7-877C-42CA-AC30-F13F93D57156}" type="pres">
      <dgm:prSet presAssocID="{8E80F3AA-967B-464C-9CF8-829D987E9044}" presName="desTx" presStyleLbl="revTx" presStyleIdx="2" presStyleCnt="3">
        <dgm:presLayoutVars>
          <dgm:bulletEnabled val="1"/>
        </dgm:presLayoutVars>
      </dgm:prSet>
      <dgm:spPr/>
    </dgm:pt>
  </dgm:ptLst>
  <dgm:cxnLst>
    <dgm:cxn modelId="{9ECBA80F-02A2-4948-909D-1D107B1D6308}" srcId="{350C09B5-24B2-48FE-9C93-47572404BA38}" destId="{911FCF2C-652D-4980-A904-54057195D52E}" srcOrd="0" destOrd="0" parTransId="{A9EB37F9-0DA1-4633-A99A-3E4CB5506A57}" sibTransId="{9745684A-D798-4137-ADDB-D62B41BAE01E}"/>
    <dgm:cxn modelId="{5F1F1019-65F2-44EE-9781-FD93E2A2FB06}" srcId="{350C09B5-24B2-48FE-9C93-47572404BA38}" destId="{49FC7308-F7BF-442C-B2CC-8E3B8AC6C527}" srcOrd="1" destOrd="0" parTransId="{96099A35-BBEF-4ED9-8BE8-795EB19BED34}" sibTransId="{71F6374E-6EB4-437D-AF9A-333404A6FA62}"/>
    <dgm:cxn modelId="{F8C69D3C-D0FB-4551-A4A1-2C1EBB6D777A}" type="presOf" srcId="{3E98EDF9-7943-48A0-9F7E-41FB39E3A9D8}" destId="{F94CE225-D483-4A08-A3B6-10F8D21D17EE}" srcOrd="0" destOrd="1" presId="urn:microsoft.com/office/officeart/2005/8/layout/chevron1"/>
    <dgm:cxn modelId="{6B37655C-94E7-45FC-A5FE-ED684E1E6D03}" srcId="{8E80F3AA-967B-464C-9CF8-829D987E9044}" destId="{8A482AF9-CA18-47B8-85A6-1A400C422D74}" srcOrd="0" destOrd="0" parTransId="{C3BB2883-BE0A-4B9A-AF7D-2A49A20A9997}" sibTransId="{DB9BE482-EF01-45FA-B942-8AE872AF1510}"/>
    <dgm:cxn modelId="{9FE6925C-C6F9-44AD-925B-601DAB65B11F}" type="presOf" srcId="{350C09B5-24B2-48FE-9C93-47572404BA38}" destId="{B89A76DA-21C1-477C-AA39-80B157A6B069}" srcOrd="0" destOrd="0" presId="urn:microsoft.com/office/officeart/2005/8/layout/chevron1"/>
    <dgm:cxn modelId="{657BB442-7E79-48D5-B3C4-34C185A12FF7}" type="presOf" srcId="{49FC7308-F7BF-442C-B2CC-8E3B8AC6C527}" destId="{13EB7FA4-C5B1-4704-B1DF-A7BA66468610}" srcOrd="0" destOrd="1" presId="urn:microsoft.com/office/officeart/2005/8/layout/chevron1"/>
    <dgm:cxn modelId="{6ED10B43-53D2-4CDB-AF1B-144BAA756FDC}" srcId="{8E80F3AA-967B-464C-9CF8-829D987E9044}" destId="{D5BF4A7E-9CB5-4C6A-8C9D-677C2446796F}" srcOrd="1" destOrd="0" parTransId="{1E73BE25-3AD2-4103-8523-489114C2C714}" sibTransId="{A428BDF6-1F7B-4962-92E6-06E2315D1D94}"/>
    <dgm:cxn modelId="{A2019763-BE15-4B73-8F43-EC341FD82983}" srcId="{94F39561-53C1-46A6-B653-671D81668BE8}" destId="{350C09B5-24B2-48FE-9C93-47572404BA38}" srcOrd="0" destOrd="0" parTransId="{86CDF8D4-B159-4874-A720-5B270D512E12}" sibTransId="{FF5CAAC4-724C-47A5-8969-CDA45EAA44BA}"/>
    <dgm:cxn modelId="{0890ED7F-8EAC-4349-A4FE-AE1F056A3AB0}" type="presOf" srcId="{6F0598EF-C0CB-49D4-B4BA-6B7007977CC8}" destId="{6A0432B2-C797-4DCD-910A-7AF84118EC1C}" srcOrd="0" destOrd="0" presId="urn:microsoft.com/office/officeart/2005/8/layout/chevron1"/>
    <dgm:cxn modelId="{1BC87B8A-5EA3-4D42-B107-B2BA5E0FA349}" type="presOf" srcId="{ADBDB905-B707-4630-9ACD-B894917B6811}" destId="{F94CE225-D483-4A08-A3B6-10F8D21D17EE}" srcOrd="0" destOrd="0" presId="urn:microsoft.com/office/officeart/2005/8/layout/chevron1"/>
    <dgm:cxn modelId="{1F037590-68F1-49E0-A743-5D23621B6DD5}" srcId="{94F39561-53C1-46A6-B653-671D81668BE8}" destId="{8E80F3AA-967B-464C-9CF8-829D987E9044}" srcOrd="2" destOrd="0" parTransId="{3FA0DB22-52CB-4E55-8374-996FD7C33F1F}" sibTransId="{5884209C-9AFA-492C-8AE1-5361EB8B7CBF}"/>
    <dgm:cxn modelId="{8FF35DA2-1C9D-45C7-A86B-EFE14B02A597}" srcId="{94F39561-53C1-46A6-B653-671D81668BE8}" destId="{6F0598EF-C0CB-49D4-B4BA-6B7007977CC8}" srcOrd="1" destOrd="0" parTransId="{9A134D9E-12CC-4C3E-AA2C-1ADA78C86FE3}" sibTransId="{CF1B992B-CD36-44ED-9F46-0573022E0943}"/>
    <dgm:cxn modelId="{41C663D0-8031-4EEF-9350-94341F908013}" srcId="{6F0598EF-C0CB-49D4-B4BA-6B7007977CC8}" destId="{3E98EDF9-7943-48A0-9F7E-41FB39E3A9D8}" srcOrd="1" destOrd="0" parTransId="{C0A0EDF4-6DC5-44EE-B993-F33C693EEA54}" sibTransId="{ED868EC8-DEAA-4B60-8283-5252B6D21E2C}"/>
    <dgm:cxn modelId="{509533D1-BEC5-472D-835C-E2F049E5A527}" type="presOf" srcId="{C3215829-64BF-4655-8921-62153371C67D}" destId="{13EB7FA4-C5B1-4704-B1DF-A7BA66468610}" srcOrd="0" destOrd="2" presId="urn:microsoft.com/office/officeart/2005/8/layout/chevron1"/>
    <dgm:cxn modelId="{E6FBD1D7-AE0B-49A8-909B-D2F5CEA086C9}" type="presOf" srcId="{8A482AF9-CA18-47B8-85A6-1A400C422D74}" destId="{94BD33B7-877C-42CA-AC30-F13F93D57156}" srcOrd="0" destOrd="0" presId="urn:microsoft.com/office/officeart/2005/8/layout/chevron1"/>
    <dgm:cxn modelId="{78B9E3D8-47E4-49A4-BEE8-F611EE6443BA}" type="presOf" srcId="{8E80F3AA-967B-464C-9CF8-829D987E9044}" destId="{ED8254E2-FFD2-4745-8793-8F701CC491F1}" srcOrd="0" destOrd="0" presId="urn:microsoft.com/office/officeart/2005/8/layout/chevron1"/>
    <dgm:cxn modelId="{016940E1-EEFE-4210-97B0-9A02A9657950}" srcId="{350C09B5-24B2-48FE-9C93-47572404BA38}" destId="{C3215829-64BF-4655-8921-62153371C67D}" srcOrd="2" destOrd="0" parTransId="{124DF4E6-4D76-49D9-BC52-C21949C45D1A}" sibTransId="{63D02B57-7FD6-4C6F-9734-6B968B25B3F4}"/>
    <dgm:cxn modelId="{74DB0FE5-EFBB-4686-BA05-181B5F82040E}" type="presOf" srcId="{94F39561-53C1-46A6-B653-671D81668BE8}" destId="{AE44B031-A44F-4C7E-A202-56F1B0135B49}" srcOrd="0" destOrd="0" presId="urn:microsoft.com/office/officeart/2005/8/layout/chevron1"/>
    <dgm:cxn modelId="{05F190F5-6533-4D88-9920-F0B2794C6058}" srcId="{6F0598EF-C0CB-49D4-B4BA-6B7007977CC8}" destId="{ADBDB905-B707-4630-9ACD-B894917B6811}" srcOrd="0" destOrd="0" parTransId="{3D623204-9875-43B3-A64A-6EAB53D1CB8C}" sibTransId="{D00C0281-27F9-4749-9AC7-8A26D36F5DE1}"/>
    <dgm:cxn modelId="{B2F8B4FC-1BFF-4B9F-952E-AF24F2AB860D}" type="presOf" srcId="{D5BF4A7E-9CB5-4C6A-8C9D-677C2446796F}" destId="{94BD33B7-877C-42CA-AC30-F13F93D57156}" srcOrd="0" destOrd="1" presId="urn:microsoft.com/office/officeart/2005/8/layout/chevron1"/>
    <dgm:cxn modelId="{4D2226FF-AE87-46F3-97DA-8E78D902ECB6}" type="presOf" srcId="{911FCF2C-652D-4980-A904-54057195D52E}" destId="{13EB7FA4-C5B1-4704-B1DF-A7BA66468610}" srcOrd="0" destOrd="0" presId="urn:microsoft.com/office/officeart/2005/8/layout/chevron1"/>
    <dgm:cxn modelId="{6DCAC393-DFB9-431B-A499-5B8C63DC06A4}" type="presParOf" srcId="{AE44B031-A44F-4C7E-A202-56F1B0135B49}" destId="{5CBE26FB-D2F0-4DE7-8296-F4A3EB340980}" srcOrd="0" destOrd="0" presId="urn:microsoft.com/office/officeart/2005/8/layout/chevron1"/>
    <dgm:cxn modelId="{BBAB0D39-3190-4EA4-9242-F46B04A21CD5}" type="presParOf" srcId="{5CBE26FB-D2F0-4DE7-8296-F4A3EB340980}" destId="{B89A76DA-21C1-477C-AA39-80B157A6B069}" srcOrd="0" destOrd="0" presId="urn:microsoft.com/office/officeart/2005/8/layout/chevron1"/>
    <dgm:cxn modelId="{D5DD1045-89DB-48F1-80DD-7B76412BF1AF}" type="presParOf" srcId="{5CBE26FB-D2F0-4DE7-8296-F4A3EB340980}" destId="{13EB7FA4-C5B1-4704-B1DF-A7BA66468610}" srcOrd="1" destOrd="0" presId="urn:microsoft.com/office/officeart/2005/8/layout/chevron1"/>
    <dgm:cxn modelId="{FDA37CE6-57FC-48AC-BA14-99E219789C1F}" type="presParOf" srcId="{AE44B031-A44F-4C7E-A202-56F1B0135B49}" destId="{883095CF-13EC-4CCB-B011-55372821F31F}" srcOrd="1" destOrd="0" presId="urn:microsoft.com/office/officeart/2005/8/layout/chevron1"/>
    <dgm:cxn modelId="{D49144CE-281F-4407-B06F-144ED538231E}" type="presParOf" srcId="{AE44B031-A44F-4C7E-A202-56F1B0135B49}" destId="{08D8BAFE-455C-4AB4-814A-9CAC115481E3}" srcOrd="2" destOrd="0" presId="urn:microsoft.com/office/officeart/2005/8/layout/chevron1"/>
    <dgm:cxn modelId="{FD356889-C6CA-4A8B-AD49-CFD4BB8A3401}" type="presParOf" srcId="{08D8BAFE-455C-4AB4-814A-9CAC115481E3}" destId="{6A0432B2-C797-4DCD-910A-7AF84118EC1C}" srcOrd="0" destOrd="0" presId="urn:microsoft.com/office/officeart/2005/8/layout/chevron1"/>
    <dgm:cxn modelId="{75A16A6A-D2FF-431A-8B68-FE126724D048}" type="presParOf" srcId="{08D8BAFE-455C-4AB4-814A-9CAC115481E3}" destId="{F94CE225-D483-4A08-A3B6-10F8D21D17EE}" srcOrd="1" destOrd="0" presId="urn:microsoft.com/office/officeart/2005/8/layout/chevron1"/>
    <dgm:cxn modelId="{49294DB0-5446-42BC-8553-52A91B8515EF}" type="presParOf" srcId="{AE44B031-A44F-4C7E-A202-56F1B0135B49}" destId="{B2F62BB0-377C-4580-A640-F037F76B9792}" srcOrd="3" destOrd="0" presId="urn:microsoft.com/office/officeart/2005/8/layout/chevron1"/>
    <dgm:cxn modelId="{ABFE1706-4E1E-4E81-A84B-2D6757D449F0}" type="presParOf" srcId="{AE44B031-A44F-4C7E-A202-56F1B0135B49}" destId="{12DD28A1-FEAC-4BD4-A02B-3E359D4B3AA0}" srcOrd="4" destOrd="0" presId="urn:microsoft.com/office/officeart/2005/8/layout/chevron1"/>
    <dgm:cxn modelId="{65094861-6BD7-4EB1-B087-8FD402C42386}" type="presParOf" srcId="{12DD28A1-FEAC-4BD4-A02B-3E359D4B3AA0}" destId="{ED8254E2-FFD2-4745-8793-8F701CC491F1}" srcOrd="0" destOrd="0" presId="urn:microsoft.com/office/officeart/2005/8/layout/chevron1"/>
    <dgm:cxn modelId="{14DF1B62-EF04-4A83-BFBD-24723D528412}" type="presParOf" srcId="{12DD28A1-FEAC-4BD4-A02B-3E359D4B3AA0}" destId="{94BD33B7-877C-42CA-AC30-F13F93D5715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A76DA-21C1-477C-AA39-80B157A6B069}">
      <dsp:nvSpPr>
        <dsp:cNvPr id="0" name=""/>
        <dsp:cNvSpPr/>
      </dsp:nvSpPr>
      <dsp:spPr>
        <a:xfrm>
          <a:off x="1892" y="1425994"/>
          <a:ext cx="3707723" cy="148308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Montserrat" panose="02000505000000020004" pitchFamily="2" charset="0"/>
            </a:rPr>
            <a:t>EDA</a:t>
          </a:r>
          <a:endParaRPr lang="en-GB" sz="2000" kern="1200" dirty="0">
            <a:latin typeface="Montserrat" panose="02000505000000020004" pitchFamily="2" charset="0"/>
          </a:endParaRPr>
        </a:p>
      </dsp:txBody>
      <dsp:txXfrm>
        <a:off x="743437" y="1425994"/>
        <a:ext cx="2224634" cy="1483089"/>
      </dsp:txXfrm>
    </dsp:sp>
    <dsp:sp modelId="{13EB7FA4-C5B1-4704-B1DF-A7BA66468610}">
      <dsp:nvSpPr>
        <dsp:cNvPr id="0" name=""/>
        <dsp:cNvSpPr/>
      </dsp:nvSpPr>
      <dsp:spPr>
        <a:xfrm>
          <a:off x="1892" y="3094470"/>
          <a:ext cx="296617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Montserrat" panose="02000505000000020004" pitchFamily="2" charset="0"/>
            </a:rPr>
            <a:t>Data loading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Montserrat" panose="02000505000000020004" pitchFamily="2" charset="0"/>
            </a:rPr>
            <a:t>Analysis</a:t>
          </a:r>
          <a:endParaRPr lang="en-GB" sz="1200" kern="1200" dirty="0">
            <a:latin typeface="Montserrat" panose="02000505000000020004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Montserrat" panose="02000505000000020004" pitchFamily="2" charset="0"/>
          </a:endParaRPr>
        </a:p>
      </dsp:txBody>
      <dsp:txXfrm>
        <a:off x="1892" y="3094470"/>
        <a:ext cx="2966178" cy="1170000"/>
      </dsp:txXfrm>
    </dsp:sp>
    <dsp:sp modelId="{6A0432B2-C797-4DCD-910A-7AF84118EC1C}">
      <dsp:nvSpPr>
        <dsp:cNvPr id="0" name=""/>
        <dsp:cNvSpPr/>
      </dsp:nvSpPr>
      <dsp:spPr>
        <a:xfrm>
          <a:off x="3493615" y="1425994"/>
          <a:ext cx="3707723" cy="1483089"/>
        </a:xfrm>
        <a:prstGeom prst="chevron">
          <a:avLst/>
        </a:prstGeom>
        <a:solidFill>
          <a:schemeClr val="accent1">
            <a:shade val="80000"/>
            <a:hueOff val="157847"/>
            <a:satOff val="-11729"/>
            <a:lumOff val="152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>
            <a:latin typeface="Montserrat" panose="02000505000000020004" pitchFamily="2" charset="0"/>
          </a:endParaRPr>
        </a:p>
      </dsp:txBody>
      <dsp:txXfrm>
        <a:off x="4235160" y="1425994"/>
        <a:ext cx="2224634" cy="1483089"/>
      </dsp:txXfrm>
    </dsp:sp>
    <dsp:sp modelId="{F94CE225-D483-4A08-A3B6-10F8D21D17EE}">
      <dsp:nvSpPr>
        <dsp:cNvPr id="0" name=""/>
        <dsp:cNvSpPr/>
      </dsp:nvSpPr>
      <dsp:spPr>
        <a:xfrm>
          <a:off x="3493615" y="3094470"/>
          <a:ext cx="296617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>
            <a:latin typeface="Montserrat" panose="02000505000000020004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>
            <a:latin typeface="Montserrat" panose="02000505000000020004" pitchFamily="2" charset="0"/>
          </a:endParaRPr>
        </a:p>
      </dsp:txBody>
      <dsp:txXfrm>
        <a:off x="3493615" y="3094470"/>
        <a:ext cx="2966178" cy="1170000"/>
      </dsp:txXfrm>
    </dsp:sp>
    <dsp:sp modelId="{ED8254E2-FFD2-4745-8793-8F701CC491F1}">
      <dsp:nvSpPr>
        <dsp:cNvPr id="0" name=""/>
        <dsp:cNvSpPr/>
      </dsp:nvSpPr>
      <dsp:spPr>
        <a:xfrm>
          <a:off x="6985339" y="1425994"/>
          <a:ext cx="3707723" cy="1483089"/>
        </a:xfrm>
        <a:prstGeom prst="chevron">
          <a:avLst/>
        </a:prstGeom>
        <a:solidFill>
          <a:schemeClr val="accent1">
            <a:shade val="80000"/>
            <a:hueOff val="315693"/>
            <a:satOff val="-23458"/>
            <a:lumOff val="305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latin typeface="Montserrat" panose="02000505000000020004" pitchFamily="2" charset="0"/>
            </a:rPr>
            <a:t>Modelo</a:t>
          </a:r>
          <a:endParaRPr lang="en-GB" sz="1200" kern="1200" dirty="0">
            <a:latin typeface="Montserrat" panose="02000505000000020004" pitchFamily="2" charset="0"/>
          </a:endParaRPr>
        </a:p>
      </dsp:txBody>
      <dsp:txXfrm>
        <a:off x="7726884" y="1425994"/>
        <a:ext cx="2224634" cy="1483089"/>
      </dsp:txXfrm>
    </dsp:sp>
    <dsp:sp modelId="{94BD33B7-877C-42CA-AC30-F13F93D57156}">
      <dsp:nvSpPr>
        <dsp:cNvPr id="0" name=""/>
        <dsp:cNvSpPr/>
      </dsp:nvSpPr>
      <dsp:spPr>
        <a:xfrm>
          <a:off x="6985339" y="3094470"/>
          <a:ext cx="296617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>
            <a:latin typeface="Montserrat" panose="02000505000000020004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>
            <a:latin typeface="Montserrat" panose="02000505000000020004" pitchFamily="2" charset="0"/>
          </a:endParaRPr>
        </a:p>
      </dsp:txBody>
      <dsp:txXfrm>
        <a:off x="6985339" y="3094470"/>
        <a:ext cx="2966178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19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3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1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4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17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7E24E-88D8-4E8F-AC96-F2D674CB900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0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416BF-CED4-474F-A53F-8AB4F3E8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49" y="317241"/>
            <a:ext cx="10058400" cy="1009572"/>
          </a:xfrm>
        </p:spPr>
        <p:txBody>
          <a:bodyPr/>
          <a:lstStyle/>
          <a:p>
            <a:pPr algn="ctr"/>
            <a:r>
              <a:rPr lang="en-GB" dirty="0">
                <a:latin typeface="Montserrat" panose="02000505000000020004" pitchFamily="2" charset="0"/>
              </a:rPr>
              <a:t>Salary Predictor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2120A-AC42-4063-82CF-03CAB9C94B8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13722" y="5715000"/>
            <a:ext cx="10058400" cy="1143000"/>
          </a:xfrm>
        </p:spPr>
        <p:txBody>
          <a:bodyPr/>
          <a:lstStyle/>
          <a:p>
            <a:pPr algn="r"/>
            <a:r>
              <a:rPr lang="en-GB" spc="-150" dirty="0">
                <a:latin typeface="Montserrat" panose="02000505000000020004" pitchFamily="2" charset="0"/>
              </a:rPr>
              <a:t>Irene Aguerri</a:t>
            </a:r>
          </a:p>
        </p:txBody>
      </p:sp>
      <p:pic>
        <p:nvPicPr>
          <p:cNvPr id="1026" name="Picture 2" descr="Salary Prediction | Learn how to calculate your salary">
            <a:extLst>
              <a:ext uri="{FF2B5EF4-FFF2-40B4-BE49-F238E27FC236}">
                <a16:creationId xmlns:a16="http://schemas.microsoft.com/office/drawing/2014/main" id="{155B5494-C0C9-457B-A99C-37A1AEEF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86" y="1791479"/>
            <a:ext cx="6120879" cy="34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8604CAD-9F4F-4922-B856-9150903F0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898283"/>
              </p:ext>
            </p:extLst>
          </p:nvPr>
        </p:nvGraphicFramePr>
        <p:xfrm>
          <a:off x="1117599" y="374433"/>
          <a:ext cx="10694955" cy="569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43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9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Retrospección</vt:lpstr>
      <vt:lpstr>Salary Predictor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Predictor</dc:title>
  <dc:creator>Irene Aguerri Vallino</dc:creator>
  <cp:lastModifiedBy>Irene Aguerri Vallino</cp:lastModifiedBy>
  <cp:revision>2</cp:revision>
  <dcterms:created xsi:type="dcterms:W3CDTF">2022-07-18T16:43:54Z</dcterms:created>
  <dcterms:modified xsi:type="dcterms:W3CDTF">2022-07-18T16:56:02Z</dcterms:modified>
</cp:coreProperties>
</file>