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8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6EE2-E725-479E-94E4-1F37CA20B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235" y="1091372"/>
            <a:ext cx="10058400" cy="145097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Montserrat" panose="02000505000000020004" pitchFamily="2" charset="0"/>
              </a:rPr>
              <a:t>¿</a:t>
            </a:r>
            <a:r>
              <a:rPr lang="en-GB" dirty="0" err="1">
                <a:latin typeface="Montserrat" panose="02000505000000020004" pitchFamily="2" charset="0"/>
              </a:rPr>
              <a:t>Dónde</a:t>
            </a:r>
            <a:r>
              <a:rPr lang="en-GB" dirty="0">
                <a:latin typeface="Montserrat" panose="02000505000000020004" pitchFamily="2" charset="0"/>
              </a:rPr>
              <a:t> no vas a </a:t>
            </a:r>
            <a:r>
              <a:rPr lang="en-GB" dirty="0" err="1">
                <a:latin typeface="Montserrat" panose="02000505000000020004" pitchFamily="2" charset="0"/>
              </a:rPr>
              <a:t>poder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s-ES" dirty="0">
                <a:latin typeface="Montserrat" panose="02000505000000020004" pitchFamily="2" charset="0"/>
              </a:rPr>
              <a:t>vivir</a:t>
            </a:r>
            <a:r>
              <a:rPr lang="en-GB" dirty="0">
                <a:latin typeface="Montserrat" panose="02000505000000020004" pitchFamily="2" charset="0"/>
              </a:rPr>
              <a:t> </a:t>
            </a:r>
            <a:r>
              <a:rPr lang="en-GB" dirty="0" err="1">
                <a:latin typeface="Montserrat" panose="02000505000000020004" pitchFamily="2" charset="0"/>
              </a:rPr>
              <a:t>en</a:t>
            </a:r>
            <a:r>
              <a:rPr lang="en-GB" dirty="0">
                <a:latin typeface="Montserrat" panose="02000505000000020004" pitchFamily="2" charset="0"/>
              </a:rPr>
              <a:t> 2100?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6CAE2-F207-43EC-A5FF-F0F717D182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0" y="5381625"/>
            <a:ext cx="9144000" cy="874713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>
                <a:latin typeface="Montserrat" panose="02000505000000020004" pitchFamily="2" charset="0"/>
              </a:rPr>
              <a:t>Irene Aguerri </a:t>
            </a:r>
          </a:p>
          <a:p>
            <a:pPr algn="r"/>
            <a:r>
              <a:rPr lang="en-GB" dirty="0" err="1">
                <a:latin typeface="Montserrat" panose="02000505000000020004" pitchFamily="2" charset="0"/>
              </a:rPr>
              <a:t>Ironhack</a:t>
            </a:r>
            <a:r>
              <a:rPr lang="en-GB" dirty="0">
                <a:latin typeface="Montserrat" panose="02000505000000020004" pitchFamily="2" charset="0"/>
              </a:rPr>
              <a:t> Data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7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C098-7C10-4AF5-85C8-B1A1110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2000505000000020004" pitchFamily="2" charset="0"/>
              </a:rPr>
              <a:t>¿Queremos esto para nuestro futuro?</a:t>
            </a:r>
          </a:p>
        </p:txBody>
      </p:sp>
      <p:pic>
        <p:nvPicPr>
          <p:cNvPr id="1026" name="Picture 2" descr="People could've prepared for the floods better if the impacts of weather  forecasts were clearly communicated">
            <a:extLst>
              <a:ext uri="{FF2B5EF4-FFF2-40B4-BE49-F238E27FC236}">
                <a16:creationId xmlns:a16="http://schemas.microsoft.com/office/drawing/2014/main" id="{C8FDFA3F-AB95-4644-84D2-BE0F384F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" y="2095500"/>
            <a:ext cx="502194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cendio forestal - Wikipedia, la enciclopedia libre">
            <a:extLst>
              <a:ext uri="{FF2B5EF4-FFF2-40B4-BE49-F238E27FC236}">
                <a16:creationId xmlns:a16="http://schemas.microsoft.com/office/drawing/2014/main" id="{96F1FE03-9130-42C5-9F0F-C1F26203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990725"/>
            <a:ext cx="5672137" cy="35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3CBC8-1111-4C37-9964-90B67CFE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developed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AAFA9-33CB-4606-A036-81677C10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7243-2992-4AA1-B321-6E6C8FA9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184" y="157394"/>
            <a:ext cx="10058400" cy="145075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1AA97-2428-4A4A-ABBD-F439AABA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F2B3-15F6-4AA5-828E-C28CFA44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0334F-58D7-4712-B59B-87AA90ED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37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518</TotalTime>
  <Words>25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Montserrat</vt:lpstr>
      <vt:lpstr>Metropolitano</vt:lpstr>
      <vt:lpstr>¿Dónde no vas a poder vivir en 2100?</vt:lpstr>
      <vt:lpstr>¿Queremos esto para nuestro futuro?</vt:lpstr>
      <vt:lpstr>Analysis developed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you not going to be able to live in 2100?</dc:title>
  <dc:creator>Irene Aguerri Vallino</dc:creator>
  <cp:lastModifiedBy>Irene Aguerri Vallino</cp:lastModifiedBy>
  <cp:revision>5</cp:revision>
  <dcterms:created xsi:type="dcterms:W3CDTF">2022-07-28T20:23:29Z</dcterms:created>
  <dcterms:modified xsi:type="dcterms:W3CDTF">2022-07-29T05:02:18Z</dcterms:modified>
</cp:coreProperties>
</file>