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2F57E2F-8FA7-4C13-A91F-EB6FA4CE43C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35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41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31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58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21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48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84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32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45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99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2F57E2F-8FA7-4C13-A91F-EB6FA4CE43C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283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2F57E2F-8FA7-4C13-A91F-EB6FA4CE43C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73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76EE2-E725-479E-94E4-1F37CA20BE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8235" y="1091372"/>
            <a:ext cx="10058400" cy="1450975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Montserrat" panose="02000505000000020004" pitchFamily="2" charset="0"/>
              </a:rPr>
              <a:t>¿</a:t>
            </a:r>
            <a:r>
              <a:rPr lang="en-GB" dirty="0" err="1">
                <a:latin typeface="Montserrat" panose="02000505000000020004" pitchFamily="2" charset="0"/>
              </a:rPr>
              <a:t>Dónde</a:t>
            </a:r>
            <a:r>
              <a:rPr lang="en-GB" dirty="0">
                <a:latin typeface="Montserrat" panose="02000505000000020004" pitchFamily="2" charset="0"/>
              </a:rPr>
              <a:t> no vas a </a:t>
            </a:r>
            <a:r>
              <a:rPr lang="en-GB" dirty="0" err="1">
                <a:latin typeface="Montserrat" panose="02000505000000020004" pitchFamily="2" charset="0"/>
              </a:rPr>
              <a:t>poder</a:t>
            </a:r>
            <a:r>
              <a:rPr lang="en-GB" dirty="0">
                <a:latin typeface="Montserrat" panose="02000505000000020004" pitchFamily="2" charset="0"/>
              </a:rPr>
              <a:t> </a:t>
            </a:r>
            <a:r>
              <a:rPr lang="es-ES" dirty="0">
                <a:latin typeface="Montserrat" panose="02000505000000020004" pitchFamily="2" charset="0"/>
              </a:rPr>
              <a:t>vivir</a:t>
            </a:r>
            <a:r>
              <a:rPr lang="en-GB" dirty="0">
                <a:latin typeface="Montserrat" panose="02000505000000020004" pitchFamily="2" charset="0"/>
              </a:rPr>
              <a:t> </a:t>
            </a:r>
            <a:r>
              <a:rPr lang="en-GB" dirty="0" err="1">
                <a:latin typeface="Montserrat" panose="02000505000000020004" pitchFamily="2" charset="0"/>
              </a:rPr>
              <a:t>en</a:t>
            </a:r>
            <a:r>
              <a:rPr lang="en-GB" dirty="0">
                <a:latin typeface="Montserrat" panose="02000505000000020004" pitchFamily="2" charset="0"/>
              </a:rPr>
              <a:t> 2100?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E6CAE2-F207-43EC-A5FF-F0F717D1822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048000" y="5381625"/>
            <a:ext cx="9144000" cy="874713"/>
          </a:xfrm>
        </p:spPr>
        <p:txBody>
          <a:bodyPr>
            <a:normAutofit lnSpcReduction="10000"/>
          </a:bodyPr>
          <a:lstStyle/>
          <a:p>
            <a:pPr algn="r"/>
            <a:r>
              <a:rPr lang="en-GB" dirty="0">
                <a:latin typeface="Montserrat" panose="02000505000000020004" pitchFamily="2" charset="0"/>
              </a:rPr>
              <a:t>Irene Aguerri </a:t>
            </a:r>
          </a:p>
          <a:p>
            <a:pPr algn="r"/>
            <a:r>
              <a:rPr lang="en-GB" dirty="0" err="1">
                <a:latin typeface="Montserrat" panose="02000505000000020004" pitchFamily="2" charset="0"/>
              </a:rPr>
              <a:t>Ironhack</a:t>
            </a:r>
            <a:r>
              <a:rPr lang="en-GB" dirty="0">
                <a:latin typeface="Montserrat" panose="02000505000000020004" pitchFamily="2" charset="0"/>
              </a:rPr>
              <a:t> Data Final Project</a:t>
            </a:r>
          </a:p>
        </p:txBody>
      </p:sp>
    </p:spTree>
    <p:extLst>
      <p:ext uri="{BB962C8B-B14F-4D97-AF65-F5344CB8AC3E}">
        <p14:creationId xmlns:p14="http://schemas.microsoft.com/office/powerpoint/2010/main" val="4178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EC098-7C10-4AF5-85C8-B1A1110A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Montserrat" panose="02000505000000020004" pitchFamily="2" charset="0"/>
              </a:rPr>
              <a:t>¿Queremos esto para nuestro futuro?</a:t>
            </a:r>
          </a:p>
        </p:txBody>
      </p:sp>
      <p:pic>
        <p:nvPicPr>
          <p:cNvPr id="1026" name="Picture 2" descr="People could've prepared for the floods better if the impacts of weather  forecasts were clearly communicated">
            <a:extLst>
              <a:ext uri="{FF2B5EF4-FFF2-40B4-BE49-F238E27FC236}">
                <a16:creationId xmlns:a16="http://schemas.microsoft.com/office/drawing/2014/main" id="{C8FDFA3F-AB95-4644-84D2-BE0F384F8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35" y="2552700"/>
            <a:ext cx="5021942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cendio forestal - Wikipedia, la enciclopedia libre">
            <a:extLst>
              <a:ext uri="{FF2B5EF4-FFF2-40B4-BE49-F238E27FC236}">
                <a16:creationId xmlns:a16="http://schemas.microsoft.com/office/drawing/2014/main" id="{96F1FE03-9130-42C5-9F0F-C1F26203B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799" y="2338595"/>
            <a:ext cx="5672137" cy="350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84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3CBC8-1111-4C37-9964-90B67CFE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developed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9B8E3D-775C-4D35-A205-22BED60FE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87243-2992-4AA1-B321-6E6C8FA9A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184" y="157394"/>
            <a:ext cx="10058400" cy="145075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61AA97-2428-4A4A-ABBD-F439AABAF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95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5F2B3-15F6-4AA5-828E-C28CFA44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42976" y="688377"/>
            <a:ext cx="10772775" cy="165819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30334F-58D7-4712-B59B-87AA90ED8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50237B-609C-418F-AA16-7F0156EFD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703194"/>
            <a:ext cx="668655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5372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565</TotalTime>
  <Words>25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 Light</vt:lpstr>
      <vt:lpstr>Montserrat</vt:lpstr>
      <vt:lpstr>Metropolitano</vt:lpstr>
      <vt:lpstr>¿Dónde no vas a poder vivir en 2100?</vt:lpstr>
      <vt:lpstr>¿Queremos esto para nuestro futuro?</vt:lpstr>
      <vt:lpstr>Analysis developed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are you not going to be able to live in 2100?</dc:title>
  <dc:creator>Irene Aguerri Vallino</dc:creator>
  <cp:lastModifiedBy>Irene Aguerri Vallino</cp:lastModifiedBy>
  <cp:revision>9</cp:revision>
  <dcterms:created xsi:type="dcterms:W3CDTF">2022-07-28T20:23:29Z</dcterms:created>
  <dcterms:modified xsi:type="dcterms:W3CDTF">2022-07-29T05:48:49Z</dcterms:modified>
</cp:coreProperties>
</file>