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E6195-05E4-43D1-B334-E52249E4E42D}" v="1" dt="2022-11-21T18:43:22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3426-E3B7-43DA-AB3B-BB7403BF5EC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D1A-EDAA-4B8E-A39F-FDE025A8D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90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3426-E3B7-43DA-AB3B-BB7403BF5EC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D1A-EDAA-4B8E-A39F-FDE025A8D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9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3426-E3B7-43DA-AB3B-BB7403BF5EC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D1A-EDAA-4B8E-A39F-FDE025A8D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38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3426-E3B7-43DA-AB3B-BB7403BF5EC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D1A-EDAA-4B8E-A39F-FDE025A8D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56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3426-E3B7-43DA-AB3B-BB7403BF5EC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D1A-EDAA-4B8E-A39F-FDE025A8D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4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3426-E3B7-43DA-AB3B-BB7403BF5EC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D1A-EDAA-4B8E-A39F-FDE025A8D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02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3426-E3B7-43DA-AB3B-BB7403BF5EC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D1A-EDAA-4B8E-A39F-FDE025A8D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85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3426-E3B7-43DA-AB3B-BB7403BF5EC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D1A-EDAA-4B8E-A39F-FDE025A8D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97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3426-E3B7-43DA-AB3B-BB7403BF5EC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D1A-EDAA-4B8E-A39F-FDE025A8D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50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3426-E3B7-43DA-AB3B-BB7403BF5EC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D1A-EDAA-4B8E-A39F-FDE025A8D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75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3426-E3B7-43DA-AB3B-BB7403BF5EC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2D1A-EDAA-4B8E-A39F-FDE025A8D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5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3426-E3B7-43DA-AB3B-BB7403BF5EC5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2D1A-EDAA-4B8E-A39F-FDE025A8D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83" y="0"/>
            <a:ext cx="10696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2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66" y="0"/>
            <a:ext cx="6500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8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D46F11D-D7F3-E2B7-C952-7B8513DF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8" y="76409"/>
            <a:ext cx="10350629" cy="69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2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8" y="0"/>
            <a:ext cx="10789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19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C. Marques Santos</dc:creator>
  <cp:lastModifiedBy>iago henrique</cp:lastModifiedBy>
  <cp:revision>4</cp:revision>
  <dcterms:created xsi:type="dcterms:W3CDTF">2022-11-21T10:42:56Z</dcterms:created>
  <dcterms:modified xsi:type="dcterms:W3CDTF">2022-11-22T17:13:18Z</dcterms:modified>
</cp:coreProperties>
</file>