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82" r:id="rId6"/>
    <p:sldId id="278" r:id="rId7"/>
    <p:sldId id="279" r:id="rId8"/>
    <p:sldId id="280" r:id="rId9"/>
    <p:sldId id="281" r:id="rId10"/>
    <p:sldId id="276" r:id="rId11"/>
    <p:sldId id="277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8148B-F119-483B-B75E-0A50F277FEF8}" v="18" dt="2021-12-12T16:37:56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faque Al Kaderi Tuhin" userId="fe7eb424-ad6d-4b33-8218-ee941df5c02d" providerId="ADAL" clId="{1A98148B-F119-483B-B75E-0A50F277FEF8}"/>
    <pc:docChg chg="undo custSel addSld delSld modSld">
      <pc:chgData name="Isfaque Al Kaderi Tuhin" userId="fe7eb424-ad6d-4b33-8218-ee941df5c02d" providerId="ADAL" clId="{1A98148B-F119-483B-B75E-0A50F277FEF8}" dt="2022-01-11T15:11:53.209" v="471" actId="2696"/>
      <pc:docMkLst>
        <pc:docMk/>
      </pc:docMkLst>
      <pc:sldChg chg="modSp del mod">
        <pc:chgData name="Isfaque Al Kaderi Tuhin" userId="fe7eb424-ad6d-4b33-8218-ee941df5c02d" providerId="ADAL" clId="{1A98148B-F119-483B-B75E-0A50F277FEF8}" dt="2022-01-11T15:11:53.209" v="471" actId="2696"/>
        <pc:sldMkLst>
          <pc:docMk/>
          <pc:sldMk cId="3312045187" sldId="258"/>
        </pc:sldMkLst>
        <pc:spChg chg="mod">
          <ac:chgData name="Isfaque Al Kaderi Tuhin" userId="fe7eb424-ad6d-4b33-8218-ee941df5c02d" providerId="ADAL" clId="{1A98148B-F119-483B-B75E-0A50F277FEF8}" dt="2021-12-12T16:43:07.561" v="470" actId="20577"/>
          <ac:spMkLst>
            <pc:docMk/>
            <pc:sldMk cId="3312045187" sldId="258"/>
            <ac:spMk id="2" creationId="{D50DC9B9-427B-430F-A634-6956F18C1BBF}"/>
          </ac:spMkLst>
        </pc:spChg>
      </pc:sldChg>
      <pc:sldChg chg="del">
        <pc:chgData name="Isfaque Al Kaderi Tuhin" userId="fe7eb424-ad6d-4b33-8218-ee941df5c02d" providerId="ADAL" clId="{1A98148B-F119-483B-B75E-0A50F277FEF8}" dt="2022-01-11T15:11:53.209" v="471" actId="2696"/>
        <pc:sldMkLst>
          <pc:docMk/>
          <pc:sldMk cId="3036438479" sldId="259"/>
        </pc:sldMkLst>
      </pc:sldChg>
      <pc:sldChg chg="del">
        <pc:chgData name="Isfaque Al Kaderi Tuhin" userId="fe7eb424-ad6d-4b33-8218-ee941df5c02d" providerId="ADAL" clId="{1A98148B-F119-483B-B75E-0A50F277FEF8}" dt="2022-01-11T15:11:53.209" v="471" actId="2696"/>
        <pc:sldMkLst>
          <pc:docMk/>
          <pc:sldMk cId="2087923417" sldId="260"/>
        </pc:sldMkLst>
      </pc:sldChg>
      <pc:sldChg chg="del">
        <pc:chgData name="Isfaque Al Kaderi Tuhin" userId="fe7eb424-ad6d-4b33-8218-ee941df5c02d" providerId="ADAL" clId="{1A98148B-F119-483B-B75E-0A50F277FEF8}" dt="2022-01-11T15:11:53.209" v="471" actId="2696"/>
        <pc:sldMkLst>
          <pc:docMk/>
          <pc:sldMk cId="2864272978" sldId="261"/>
        </pc:sldMkLst>
      </pc:sldChg>
      <pc:sldChg chg="del">
        <pc:chgData name="Isfaque Al Kaderi Tuhin" userId="fe7eb424-ad6d-4b33-8218-ee941df5c02d" providerId="ADAL" clId="{1A98148B-F119-483B-B75E-0A50F277FEF8}" dt="2022-01-11T15:11:53.209" v="471" actId="2696"/>
        <pc:sldMkLst>
          <pc:docMk/>
          <pc:sldMk cId="645282724" sldId="262"/>
        </pc:sldMkLst>
      </pc:sldChg>
      <pc:sldChg chg="del">
        <pc:chgData name="Isfaque Al Kaderi Tuhin" userId="fe7eb424-ad6d-4b33-8218-ee941df5c02d" providerId="ADAL" clId="{1A98148B-F119-483B-B75E-0A50F277FEF8}" dt="2022-01-11T15:11:53.209" v="471" actId="2696"/>
        <pc:sldMkLst>
          <pc:docMk/>
          <pc:sldMk cId="3078462646" sldId="263"/>
        </pc:sldMkLst>
      </pc:sldChg>
      <pc:sldChg chg="del">
        <pc:chgData name="Isfaque Al Kaderi Tuhin" userId="fe7eb424-ad6d-4b33-8218-ee941df5c02d" providerId="ADAL" clId="{1A98148B-F119-483B-B75E-0A50F277FEF8}" dt="2022-01-11T15:11:53.209" v="471" actId="2696"/>
        <pc:sldMkLst>
          <pc:docMk/>
          <pc:sldMk cId="1677413282" sldId="270"/>
        </pc:sldMkLst>
      </pc:sldChg>
      <pc:sldChg chg="addSp delSp modSp mod">
        <pc:chgData name="Isfaque Al Kaderi Tuhin" userId="fe7eb424-ad6d-4b33-8218-ee941df5c02d" providerId="ADAL" clId="{1A98148B-F119-483B-B75E-0A50F277FEF8}" dt="2021-12-12T16:31:24.348" v="1"/>
        <pc:sldMkLst>
          <pc:docMk/>
          <pc:sldMk cId="2067925959" sldId="272"/>
        </pc:sldMkLst>
        <pc:spChg chg="add mod">
          <ac:chgData name="Isfaque Al Kaderi Tuhin" userId="fe7eb424-ad6d-4b33-8218-ee941df5c02d" providerId="ADAL" clId="{1A98148B-F119-483B-B75E-0A50F277FEF8}" dt="2021-12-12T16:31:24.348" v="1"/>
          <ac:spMkLst>
            <pc:docMk/>
            <pc:sldMk cId="2067925959" sldId="272"/>
            <ac:spMk id="8" creationId="{E060F485-2286-4613-97B0-E56D05A49338}"/>
          </ac:spMkLst>
        </pc:spChg>
        <pc:spChg chg="add mod">
          <ac:chgData name="Isfaque Al Kaderi Tuhin" userId="fe7eb424-ad6d-4b33-8218-ee941df5c02d" providerId="ADAL" clId="{1A98148B-F119-483B-B75E-0A50F277FEF8}" dt="2021-12-12T16:31:24.348" v="1"/>
          <ac:spMkLst>
            <pc:docMk/>
            <pc:sldMk cId="2067925959" sldId="272"/>
            <ac:spMk id="9" creationId="{1D840B80-5053-4F07-811A-F2783B5D79F6}"/>
          </ac:spMkLst>
        </pc:spChg>
        <pc:spChg chg="add mod">
          <ac:chgData name="Isfaque Al Kaderi Tuhin" userId="fe7eb424-ad6d-4b33-8218-ee941df5c02d" providerId="ADAL" clId="{1A98148B-F119-483B-B75E-0A50F277FEF8}" dt="2021-12-12T16:31:24.348" v="1"/>
          <ac:spMkLst>
            <pc:docMk/>
            <pc:sldMk cId="2067925959" sldId="272"/>
            <ac:spMk id="10" creationId="{3566ACAF-B966-45E7-B66B-AD21B54B2989}"/>
          </ac:spMkLst>
        </pc:spChg>
        <pc:spChg chg="add mod">
          <ac:chgData name="Isfaque Al Kaderi Tuhin" userId="fe7eb424-ad6d-4b33-8218-ee941df5c02d" providerId="ADAL" clId="{1A98148B-F119-483B-B75E-0A50F277FEF8}" dt="2021-12-12T16:31:24.348" v="1"/>
          <ac:spMkLst>
            <pc:docMk/>
            <pc:sldMk cId="2067925959" sldId="272"/>
            <ac:spMk id="11" creationId="{92D112F5-3657-411B-9A30-D83729D01FDA}"/>
          </ac:spMkLst>
        </pc:spChg>
        <pc:spChg chg="add mod">
          <ac:chgData name="Isfaque Al Kaderi Tuhin" userId="fe7eb424-ad6d-4b33-8218-ee941df5c02d" providerId="ADAL" clId="{1A98148B-F119-483B-B75E-0A50F277FEF8}" dt="2021-12-12T16:31:24.348" v="1"/>
          <ac:spMkLst>
            <pc:docMk/>
            <pc:sldMk cId="2067925959" sldId="272"/>
            <ac:spMk id="13" creationId="{A904D48C-FFD5-475B-88D1-FEBDBF6BA88B}"/>
          </ac:spMkLst>
        </pc:spChg>
        <pc:picChg chg="del">
          <ac:chgData name="Isfaque Al Kaderi Tuhin" userId="fe7eb424-ad6d-4b33-8218-ee941df5c02d" providerId="ADAL" clId="{1A98148B-F119-483B-B75E-0A50F277FEF8}" dt="2021-12-12T16:31:19.559" v="0" actId="478"/>
          <ac:picMkLst>
            <pc:docMk/>
            <pc:sldMk cId="2067925959" sldId="272"/>
            <ac:picMk id="4" creationId="{DC303257-7D8E-49AD-A230-A841BFBB2645}"/>
          </ac:picMkLst>
        </pc:picChg>
        <pc:picChg chg="add mod">
          <ac:chgData name="Isfaque Al Kaderi Tuhin" userId="fe7eb424-ad6d-4b33-8218-ee941df5c02d" providerId="ADAL" clId="{1A98148B-F119-483B-B75E-0A50F277FEF8}" dt="2021-12-12T16:31:24.348" v="1"/>
          <ac:picMkLst>
            <pc:docMk/>
            <pc:sldMk cId="2067925959" sldId="272"/>
            <ac:picMk id="6" creationId="{F39A0BBE-AB47-42E8-8DC6-25DA5DF339F8}"/>
          </ac:picMkLst>
        </pc:picChg>
        <pc:picChg chg="add mod">
          <ac:chgData name="Isfaque Al Kaderi Tuhin" userId="fe7eb424-ad6d-4b33-8218-ee941df5c02d" providerId="ADAL" clId="{1A98148B-F119-483B-B75E-0A50F277FEF8}" dt="2021-12-12T16:31:24.348" v="1"/>
          <ac:picMkLst>
            <pc:docMk/>
            <pc:sldMk cId="2067925959" sldId="272"/>
            <ac:picMk id="7" creationId="{338B9B5B-43CC-44EB-BB49-4C046B6E9A8C}"/>
          </ac:picMkLst>
        </pc:picChg>
        <pc:picChg chg="add mod">
          <ac:chgData name="Isfaque Al Kaderi Tuhin" userId="fe7eb424-ad6d-4b33-8218-ee941df5c02d" providerId="ADAL" clId="{1A98148B-F119-483B-B75E-0A50F277FEF8}" dt="2021-12-12T16:31:24.348" v="1"/>
          <ac:picMkLst>
            <pc:docMk/>
            <pc:sldMk cId="2067925959" sldId="272"/>
            <ac:picMk id="12" creationId="{44648772-C86E-4CC0-BFCE-06C730BD123E}"/>
          </ac:picMkLst>
        </pc:picChg>
      </pc:sldChg>
      <pc:sldChg chg="addSp delSp modSp mod">
        <pc:chgData name="Isfaque Al Kaderi Tuhin" userId="fe7eb424-ad6d-4b33-8218-ee941df5c02d" providerId="ADAL" clId="{1A98148B-F119-483B-B75E-0A50F277FEF8}" dt="2021-12-12T16:32:20.387" v="17" actId="14100"/>
        <pc:sldMkLst>
          <pc:docMk/>
          <pc:sldMk cId="1383649770" sldId="273"/>
        </pc:sldMkLst>
        <pc:spChg chg="mod">
          <ac:chgData name="Isfaque Al Kaderi Tuhin" userId="fe7eb424-ad6d-4b33-8218-ee941df5c02d" providerId="ADAL" clId="{1A98148B-F119-483B-B75E-0A50F277FEF8}" dt="2021-12-12T16:32:06.283" v="12" actId="20577"/>
          <ac:spMkLst>
            <pc:docMk/>
            <pc:sldMk cId="1383649770" sldId="273"/>
            <ac:spMk id="7" creationId="{58A7097C-262B-414E-ACB7-C15560A3C60E}"/>
          </ac:spMkLst>
        </pc:spChg>
        <pc:spChg chg="mod">
          <ac:chgData name="Isfaque Al Kaderi Tuhin" userId="fe7eb424-ad6d-4b33-8218-ee941df5c02d" providerId="ADAL" clId="{1A98148B-F119-483B-B75E-0A50F277FEF8}" dt="2021-12-12T16:32:09.614" v="13" actId="1076"/>
          <ac:spMkLst>
            <pc:docMk/>
            <pc:sldMk cId="1383649770" sldId="273"/>
            <ac:spMk id="8" creationId="{D94DB9E1-C6D9-42E3-9D0B-0146558B5AE9}"/>
          </ac:spMkLst>
        </pc:spChg>
        <pc:spChg chg="add mod">
          <ac:chgData name="Isfaque Al Kaderi Tuhin" userId="fe7eb424-ad6d-4b33-8218-ee941df5c02d" providerId="ADAL" clId="{1A98148B-F119-483B-B75E-0A50F277FEF8}" dt="2021-12-12T16:31:56.128" v="8" actId="14100"/>
          <ac:spMkLst>
            <pc:docMk/>
            <pc:sldMk cId="1383649770" sldId="273"/>
            <ac:spMk id="13" creationId="{2F7F147B-C273-468A-BD82-65533FC4580F}"/>
          </ac:spMkLst>
        </pc:spChg>
        <pc:spChg chg="add mod">
          <ac:chgData name="Isfaque Al Kaderi Tuhin" userId="fe7eb424-ad6d-4b33-8218-ee941df5c02d" providerId="ADAL" clId="{1A98148B-F119-483B-B75E-0A50F277FEF8}" dt="2021-12-12T16:31:56.128" v="8" actId="14100"/>
          <ac:spMkLst>
            <pc:docMk/>
            <pc:sldMk cId="1383649770" sldId="273"/>
            <ac:spMk id="14" creationId="{5386CB5C-B33C-4F02-9266-77E1B85A3B41}"/>
          </ac:spMkLst>
        </pc:spChg>
        <pc:spChg chg="add mod">
          <ac:chgData name="Isfaque Al Kaderi Tuhin" userId="fe7eb424-ad6d-4b33-8218-ee941df5c02d" providerId="ADAL" clId="{1A98148B-F119-483B-B75E-0A50F277FEF8}" dt="2021-12-12T16:31:56.128" v="8" actId="14100"/>
          <ac:spMkLst>
            <pc:docMk/>
            <pc:sldMk cId="1383649770" sldId="273"/>
            <ac:spMk id="15" creationId="{FA728E39-BC76-4E15-BA12-0C3301D446F9}"/>
          </ac:spMkLst>
        </pc:spChg>
        <pc:spChg chg="add mod">
          <ac:chgData name="Isfaque Al Kaderi Tuhin" userId="fe7eb424-ad6d-4b33-8218-ee941df5c02d" providerId="ADAL" clId="{1A98148B-F119-483B-B75E-0A50F277FEF8}" dt="2021-12-12T16:31:56.128" v="8" actId="14100"/>
          <ac:spMkLst>
            <pc:docMk/>
            <pc:sldMk cId="1383649770" sldId="273"/>
            <ac:spMk id="16" creationId="{C531AF32-E239-427E-8594-93245D6F6379}"/>
          </ac:spMkLst>
        </pc:spChg>
        <pc:spChg chg="add mod">
          <ac:chgData name="Isfaque Al Kaderi Tuhin" userId="fe7eb424-ad6d-4b33-8218-ee941df5c02d" providerId="ADAL" clId="{1A98148B-F119-483B-B75E-0A50F277FEF8}" dt="2021-12-12T16:31:56.128" v="8" actId="14100"/>
          <ac:spMkLst>
            <pc:docMk/>
            <pc:sldMk cId="1383649770" sldId="273"/>
            <ac:spMk id="20" creationId="{BEEFEED6-6DC3-4C5F-B212-77F29CE98994}"/>
          </ac:spMkLst>
        </pc:spChg>
        <pc:spChg chg="add mod">
          <ac:chgData name="Isfaque Al Kaderi Tuhin" userId="fe7eb424-ad6d-4b33-8218-ee941df5c02d" providerId="ADAL" clId="{1A98148B-F119-483B-B75E-0A50F277FEF8}" dt="2021-12-12T16:31:56.128" v="8" actId="14100"/>
          <ac:spMkLst>
            <pc:docMk/>
            <pc:sldMk cId="1383649770" sldId="273"/>
            <ac:spMk id="21" creationId="{4AB0F388-0E5B-4FEC-943C-65DA8F201658}"/>
          </ac:spMkLst>
        </pc:spChg>
        <pc:spChg chg="add mod">
          <ac:chgData name="Isfaque Al Kaderi Tuhin" userId="fe7eb424-ad6d-4b33-8218-ee941df5c02d" providerId="ADAL" clId="{1A98148B-F119-483B-B75E-0A50F277FEF8}" dt="2021-12-12T16:31:56.128" v="8" actId="14100"/>
          <ac:spMkLst>
            <pc:docMk/>
            <pc:sldMk cId="1383649770" sldId="273"/>
            <ac:spMk id="22" creationId="{9F4D3315-55F3-4F45-A3F7-4D835D530784}"/>
          </ac:spMkLst>
        </pc:spChg>
        <pc:spChg chg="add mod">
          <ac:chgData name="Isfaque Al Kaderi Tuhin" userId="fe7eb424-ad6d-4b33-8218-ee941df5c02d" providerId="ADAL" clId="{1A98148B-F119-483B-B75E-0A50F277FEF8}" dt="2021-12-12T16:31:56.128" v="8" actId="14100"/>
          <ac:spMkLst>
            <pc:docMk/>
            <pc:sldMk cId="1383649770" sldId="273"/>
            <ac:spMk id="23" creationId="{1771D985-A0A2-4696-9C58-497D8730B004}"/>
          </ac:spMkLst>
        </pc:spChg>
        <pc:spChg chg="add mod">
          <ac:chgData name="Isfaque Al Kaderi Tuhin" userId="fe7eb424-ad6d-4b33-8218-ee941df5c02d" providerId="ADAL" clId="{1A98148B-F119-483B-B75E-0A50F277FEF8}" dt="2021-12-12T16:31:56.128" v="8" actId="14100"/>
          <ac:spMkLst>
            <pc:docMk/>
            <pc:sldMk cId="1383649770" sldId="273"/>
            <ac:spMk id="24" creationId="{A24930C8-459F-4DDC-A1AD-1E38DB9CEF20}"/>
          </ac:spMkLst>
        </pc:spChg>
        <pc:spChg chg="add mod">
          <ac:chgData name="Isfaque Al Kaderi Tuhin" userId="fe7eb424-ad6d-4b33-8218-ee941df5c02d" providerId="ADAL" clId="{1A98148B-F119-483B-B75E-0A50F277FEF8}" dt="2021-12-12T16:31:56.128" v="8" actId="14100"/>
          <ac:spMkLst>
            <pc:docMk/>
            <pc:sldMk cId="1383649770" sldId="273"/>
            <ac:spMk id="25" creationId="{EE5E6846-879C-438C-B99A-79DEB5F70BCC}"/>
          </ac:spMkLst>
        </pc:spChg>
        <pc:spChg chg="add mod">
          <ac:chgData name="Isfaque Al Kaderi Tuhin" userId="fe7eb424-ad6d-4b33-8218-ee941df5c02d" providerId="ADAL" clId="{1A98148B-F119-483B-B75E-0A50F277FEF8}" dt="2021-12-12T16:31:56.128" v="8" actId="14100"/>
          <ac:spMkLst>
            <pc:docMk/>
            <pc:sldMk cId="1383649770" sldId="273"/>
            <ac:spMk id="26" creationId="{8B431FFA-6CFB-4B28-A0C4-FB4500F0D262}"/>
          </ac:spMkLst>
        </pc:spChg>
        <pc:spChg chg="add mod">
          <ac:chgData name="Isfaque Al Kaderi Tuhin" userId="fe7eb424-ad6d-4b33-8218-ee941df5c02d" providerId="ADAL" clId="{1A98148B-F119-483B-B75E-0A50F277FEF8}" dt="2021-12-12T16:31:56.128" v="8" actId="14100"/>
          <ac:spMkLst>
            <pc:docMk/>
            <pc:sldMk cId="1383649770" sldId="273"/>
            <ac:spMk id="27" creationId="{45E45029-EA09-495B-9F9D-392A37E09233}"/>
          </ac:spMkLst>
        </pc:spChg>
        <pc:spChg chg="add mod">
          <ac:chgData name="Isfaque Al Kaderi Tuhin" userId="fe7eb424-ad6d-4b33-8218-ee941df5c02d" providerId="ADAL" clId="{1A98148B-F119-483B-B75E-0A50F277FEF8}" dt="2021-12-12T16:31:56.128" v="8" actId="14100"/>
          <ac:spMkLst>
            <pc:docMk/>
            <pc:sldMk cId="1383649770" sldId="273"/>
            <ac:spMk id="28" creationId="{6ECA248D-16FD-49B3-8850-2F843A37C135}"/>
          </ac:spMkLst>
        </pc:spChg>
        <pc:picChg chg="add mod">
          <ac:chgData name="Isfaque Al Kaderi Tuhin" userId="fe7eb424-ad6d-4b33-8218-ee941df5c02d" providerId="ADAL" clId="{1A98148B-F119-483B-B75E-0A50F277FEF8}" dt="2021-12-12T16:32:20.387" v="17" actId="14100"/>
          <ac:picMkLst>
            <pc:docMk/>
            <pc:sldMk cId="1383649770" sldId="273"/>
            <ac:picMk id="6" creationId="{135502A0-42BF-413F-99E5-5E5AE459A11E}"/>
          </ac:picMkLst>
        </pc:picChg>
        <pc:picChg chg="del">
          <ac:chgData name="Isfaque Al Kaderi Tuhin" userId="fe7eb424-ad6d-4b33-8218-ee941df5c02d" providerId="ADAL" clId="{1A98148B-F119-483B-B75E-0A50F277FEF8}" dt="2021-12-12T16:31:37.223" v="2" actId="478"/>
          <ac:picMkLst>
            <pc:docMk/>
            <pc:sldMk cId="1383649770" sldId="273"/>
            <ac:picMk id="9" creationId="{83D50E72-620F-4A56-A518-87F7A5D25627}"/>
          </ac:picMkLst>
        </pc:picChg>
        <pc:picChg chg="add mod">
          <ac:chgData name="Isfaque Al Kaderi Tuhin" userId="fe7eb424-ad6d-4b33-8218-ee941df5c02d" providerId="ADAL" clId="{1A98148B-F119-483B-B75E-0A50F277FEF8}" dt="2021-12-12T16:31:56.128" v="8" actId="14100"/>
          <ac:picMkLst>
            <pc:docMk/>
            <pc:sldMk cId="1383649770" sldId="273"/>
            <ac:picMk id="10" creationId="{FB70540C-E147-428D-82F4-275ABC93F546}"/>
          </ac:picMkLst>
        </pc:picChg>
        <pc:picChg chg="add mod">
          <ac:chgData name="Isfaque Al Kaderi Tuhin" userId="fe7eb424-ad6d-4b33-8218-ee941df5c02d" providerId="ADAL" clId="{1A98148B-F119-483B-B75E-0A50F277FEF8}" dt="2021-12-12T16:31:56.128" v="8" actId="14100"/>
          <ac:picMkLst>
            <pc:docMk/>
            <pc:sldMk cId="1383649770" sldId="273"/>
            <ac:picMk id="12" creationId="{96B07D73-CD94-460A-8529-27E0BA1FE49B}"/>
          </ac:picMkLst>
        </pc:picChg>
        <pc:picChg chg="add mod">
          <ac:chgData name="Isfaque Al Kaderi Tuhin" userId="fe7eb424-ad6d-4b33-8218-ee941df5c02d" providerId="ADAL" clId="{1A98148B-F119-483B-B75E-0A50F277FEF8}" dt="2021-12-12T16:31:56.128" v="8" actId="14100"/>
          <ac:picMkLst>
            <pc:docMk/>
            <pc:sldMk cId="1383649770" sldId="273"/>
            <ac:picMk id="17" creationId="{367BEF94-EB46-41D1-8D58-BD5C03F13770}"/>
          </ac:picMkLst>
        </pc:picChg>
        <pc:picChg chg="add mod">
          <ac:chgData name="Isfaque Al Kaderi Tuhin" userId="fe7eb424-ad6d-4b33-8218-ee941df5c02d" providerId="ADAL" clId="{1A98148B-F119-483B-B75E-0A50F277FEF8}" dt="2021-12-12T16:31:56.128" v="8" actId="14100"/>
          <ac:picMkLst>
            <pc:docMk/>
            <pc:sldMk cId="1383649770" sldId="273"/>
            <ac:picMk id="18" creationId="{F69372B8-CB5D-41BC-B5C8-35FFD0B52A34}"/>
          </ac:picMkLst>
        </pc:picChg>
        <pc:picChg chg="add mod">
          <ac:chgData name="Isfaque Al Kaderi Tuhin" userId="fe7eb424-ad6d-4b33-8218-ee941df5c02d" providerId="ADAL" clId="{1A98148B-F119-483B-B75E-0A50F277FEF8}" dt="2021-12-12T16:31:56.128" v="8" actId="14100"/>
          <ac:picMkLst>
            <pc:docMk/>
            <pc:sldMk cId="1383649770" sldId="273"/>
            <ac:picMk id="19" creationId="{656DABB4-0789-4BC7-8117-24A85D2C7A54}"/>
          </ac:picMkLst>
        </pc:picChg>
        <pc:cxnChg chg="mod">
          <ac:chgData name="Isfaque Al Kaderi Tuhin" userId="fe7eb424-ad6d-4b33-8218-ee941df5c02d" providerId="ADAL" clId="{1A98148B-F119-483B-B75E-0A50F277FEF8}" dt="2021-12-12T16:32:17.083" v="16" actId="14100"/>
          <ac:cxnSpMkLst>
            <pc:docMk/>
            <pc:sldMk cId="1383649770" sldId="273"/>
            <ac:cxnSpMk id="11" creationId="{B5584215-574D-49FF-8C19-5A47D3BF8450}"/>
          </ac:cxnSpMkLst>
        </pc:cxnChg>
      </pc:sldChg>
      <pc:sldChg chg="addSp delSp modSp mod">
        <pc:chgData name="Isfaque Al Kaderi Tuhin" userId="fe7eb424-ad6d-4b33-8218-ee941df5c02d" providerId="ADAL" clId="{1A98148B-F119-483B-B75E-0A50F277FEF8}" dt="2021-12-12T16:37:22.387" v="101" actId="404"/>
        <pc:sldMkLst>
          <pc:docMk/>
          <pc:sldMk cId="3375171900" sldId="274"/>
        </pc:sldMkLst>
        <pc:spChg chg="mod topLvl">
          <ac:chgData name="Isfaque Al Kaderi Tuhin" userId="fe7eb424-ad6d-4b33-8218-ee941df5c02d" providerId="ADAL" clId="{1A98148B-F119-483B-B75E-0A50F277FEF8}" dt="2021-12-12T16:33:05.966" v="23" actId="165"/>
          <ac:spMkLst>
            <pc:docMk/>
            <pc:sldMk cId="3375171900" sldId="274"/>
            <ac:spMk id="12" creationId="{02B752A3-E859-4BBA-971E-3482510C2E1E}"/>
          </ac:spMkLst>
        </pc:spChg>
        <pc:spChg chg="mod topLvl">
          <ac:chgData name="Isfaque Al Kaderi Tuhin" userId="fe7eb424-ad6d-4b33-8218-ee941df5c02d" providerId="ADAL" clId="{1A98148B-F119-483B-B75E-0A50F277FEF8}" dt="2021-12-12T16:33:05.966" v="23" actId="165"/>
          <ac:spMkLst>
            <pc:docMk/>
            <pc:sldMk cId="3375171900" sldId="274"/>
            <ac:spMk id="13" creationId="{FB7F1104-9832-47ED-942D-D5708D5848EA}"/>
          </ac:spMkLst>
        </pc:spChg>
        <pc:spChg chg="mod topLvl">
          <ac:chgData name="Isfaque Al Kaderi Tuhin" userId="fe7eb424-ad6d-4b33-8218-ee941df5c02d" providerId="ADAL" clId="{1A98148B-F119-483B-B75E-0A50F277FEF8}" dt="2021-12-12T16:33:05.966" v="23" actId="165"/>
          <ac:spMkLst>
            <pc:docMk/>
            <pc:sldMk cId="3375171900" sldId="274"/>
            <ac:spMk id="14" creationId="{736E2BB3-576A-4C21-8CCB-C07267F27A83}"/>
          </ac:spMkLst>
        </pc:spChg>
        <pc:spChg chg="del mod topLvl">
          <ac:chgData name="Isfaque Al Kaderi Tuhin" userId="fe7eb424-ad6d-4b33-8218-ee941df5c02d" providerId="ADAL" clId="{1A98148B-F119-483B-B75E-0A50F277FEF8}" dt="2021-12-12T16:36:15.884" v="77" actId="478"/>
          <ac:spMkLst>
            <pc:docMk/>
            <pc:sldMk cId="3375171900" sldId="274"/>
            <ac:spMk id="15" creationId="{CD9A1CB8-2A01-4401-9B4C-1AAF6757D9F1}"/>
          </ac:spMkLst>
        </pc:spChg>
        <pc:spChg chg="mod topLvl">
          <ac:chgData name="Isfaque Al Kaderi Tuhin" userId="fe7eb424-ad6d-4b33-8218-ee941df5c02d" providerId="ADAL" clId="{1A98148B-F119-483B-B75E-0A50F277FEF8}" dt="2021-12-12T16:36:48.396" v="88" actId="1076"/>
          <ac:spMkLst>
            <pc:docMk/>
            <pc:sldMk cId="3375171900" sldId="274"/>
            <ac:spMk id="18" creationId="{1789459C-FD7A-45E9-A588-807D6A116955}"/>
          </ac:spMkLst>
        </pc:spChg>
        <pc:spChg chg="mod topLvl">
          <ac:chgData name="Isfaque Al Kaderi Tuhin" userId="fe7eb424-ad6d-4b33-8218-ee941df5c02d" providerId="ADAL" clId="{1A98148B-F119-483B-B75E-0A50F277FEF8}" dt="2021-12-12T16:36:39.616" v="85" actId="404"/>
          <ac:spMkLst>
            <pc:docMk/>
            <pc:sldMk cId="3375171900" sldId="274"/>
            <ac:spMk id="19" creationId="{18D27CB2-3942-4737-8D0E-535EBAE4F9FC}"/>
          </ac:spMkLst>
        </pc:spChg>
        <pc:spChg chg="mod topLvl">
          <ac:chgData name="Isfaque Al Kaderi Tuhin" userId="fe7eb424-ad6d-4b33-8218-ee941df5c02d" providerId="ADAL" clId="{1A98148B-F119-483B-B75E-0A50F277FEF8}" dt="2021-12-12T16:36:55.168" v="91" actId="404"/>
          <ac:spMkLst>
            <pc:docMk/>
            <pc:sldMk cId="3375171900" sldId="274"/>
            <ac:spMk id="20" creationId="{835D1B6E-C0BC-43A3-9F42-3A2ADEC85F98}"/>
          </ac:spMkLst>
        </pc:spChg>
        <pc:spChg chg="mod topLvl">
          <ac:chgData name="Isfaque Al Kaderi Tuhin" userId="fe7eb424-ad6d-4b33-8218-ee941df5c02d" providerId="ADAL" clId="{1A98148B-F119-483B-B75E-0A50F277FEF8}" dt="2021-12-12T16:36:59.467" v="93" actId="404"/>
          <ac:spMkLst>
            <pc:docMk/>
            <pc:sldMk cId="3375171900" sldId="274"/>
            <ac:spMk id="21" creationId="{BD730FF2-0D2B-4235-B12B-3691F324B4AA}"/>
          </ac:spMkLst>
        </pc:spChg>
        <pc:spChg chg="mod topLvl">
          <ac:chgData name="Isfaque Al Kaderi Tuhin" userId="fe7eb424-ad6d-4b33-8218-ee941df5c02d" providerId="ADAL" clId="{1A98148B-F119-483B-B75E-0A50F277FEF8}" dt="2021-12-12T16:37:14.511" v="97" actId="1076"/>
          <ac:spMkLst>
            <pc:docMk/>
            <pc:sldMk cId="3375171900" sldId="274"/>
            <ac:spMk id="22" creationId="{EDC60904-7E08-4F31-880C-BE7D9804F0B0}"/>
          </ac:spMkLst>
        </pc:spChg>
        <pc:spChg chg="mod topLvl">
          <ac:chgData name="Isfaque Al Kaderi Tuhin" userId="fe7eb424-ad6d-4b33-8218-ee941df5c02d" providerId="ADAL" clId="{1A98148B-F119-483B-B75E-0A50F277FEF8}" dt="2021-12-12T16:37:22.387" v="101" actId="404"/>
          <ac:spMkLst>
            <pc:docMk/>
            <pc:sldMk cId="3375171900" sldId="274"/>
            <ac:spMk id="23" creationId="{DC8DB86E-47CE-4051-817C-C11E927D0727}"/>
          </ac:spMkLst>
        </pc:spChg>
        <pc:spChg chg="mod topLvl">
          <ac:chgData name="Isfaque Al Kaderi Tuhin" userId="fe7eb424-ad6d-4b33-8218-ee941df5c02d" providerId="ADAL" clId="{1A98148B-F119-483B-B75E-0A50F277FEF8}" dt="2021-12-12T16:33:05.966" v="23" actId="165"/>
          <ac:spMkLst>
            <pc:docMk/>
            <pc:sldMk cId="3375171900" sldId="274"/>
            <ac:spMk id="25" creationId="{CB757C74-A6F4-4B7E-A554-43DD64FC4DB4}"/>
          </ac:spMkLst>
        </pc:spChg>
        <pc:spChg chg="mod topLvl">
          <ac:chgData name="Isfaque Al Kaderi Tuhin" userId="fe7eb424-ad6d-4b33-8218-ee941df5c02d" providerId="ADAL" clId="{1A98148B-F119-483B-B75E-0A50F277FEF8}" dt="2021-12-12T16:36:25.933" v="81" actId="14100"/>
          <ac:spMkLst>
            <pc:docMk/>
            <pc:sldMk cId="3375171900" sldId="274"/>
            <ac:spMk id="26" creationId="{BC76A904-46A6-48F9-A5E0-630D02DA3DE6}"/>
          </ac:spMkLst>
        </pc:spChg>
        <pc:spChg chg="mod topLvl">
          <ac:chgData name="Isfaque Al Kaderi Tuhin" userId="fe7eb424-ad6d-4b33-8218-ee941df5c02d" providerId="ADAL" clId="{1A98148B-F119-483B-B75E-0A50F277FEF8}" dt="2021-12-12T16:33:05.966" v="23" actId="165"/>
          <ac:spMkLst>
            <pc:docMk/>
            <pc:sldMk cId="3375171900" sldId="274"/>
            <ac:spMk id="27" creationId="{35FE0FC5-2D44-4EAE-9D7B-093A23D2720B}"/>
          </ac:spMkLst>
        </pc:spChg>
        <pc:spChg chg="mod topLvl">
          <ac:chgData name="Isfaque Al Kaderi Tuhin" userId="fe7eb424-ad6d-4b33-8218-ee941df5c02d" providerId="ADAL" clId="{1A98148B-F119-483B-B75E-0A50F277FEF8}" dt="2021-12-12T16:37:19.034" v="99" actId="404"/>
          <ac:spMkLst>
            <pc:docMk/>
            <pc:sldMk cId="3375171900" sldId="274"/>
            <ac:spMk id="28" creationId="{93CE0420-D589-451F-95D7-60CFEC7220F8}"/>
          </ac:spMkLst>
        </pc:spChg>
        <pc:spChg chg="del mod topLvl">
          <ac:chgData name="Isfaque Al Kaderi Tuhin" userId="fe7eb424-ad6d-4b33-8218-ee941df5c02d" providerId="ADAL" clId="{1A98148B-F119-483B-B75E-0A50F277FEF8}" dt="2021-12-12T16:34:50.489" v="50" actId="478"/>
          <ac:spMkLst>
            <pc:docMk/>
            <pc:sldMk cId="3375171900" sldId="274"/>
            <ac:spMk id="29" creationId="{F8D2C8E1-378E-43C3-AD5B-23E6FAB3F897}"/>
          </ac:spMkLst>
        </pc:spChg>
        <pc:spChg chg="del mod topLvl">
          <ac:chgData name="Isfaque Al Kaderi Tuhin" userId="fe7eb424-ad6d-4b33-8218-ee941df5c02d" providerId="ADAL" clId="{1A98148B-F119-483B-B75E-0A50F277FEF8}" dt="2021-12-12T16:33:32.795" v="32" actId="478"/>
          <ac:spMkLst>
            <pc:docMk/>
            <pc:sldMk cId="3375171900" sldId="274"/>
            <ac:spMk id="30" creationId="{4A49494C-916D-489B-8498-BF505151C113}"/>
          </ac:spMkLst>
        </pc:spChg>
        <pc:spChg chg="add mod">
          <ac:chgData name="Isfaque Al Kaderi Tuhin" userId="fe7eb424-ad6d-4b33-8218-ee941df5c02d" providerId="ADAL" clId="{1A98148B-F119-483B-B75E-0A50F277FEF8}" dt="2021-12-12T16:34:47.493" v="49" actId="1076"/>
          <ac:spMkLst>
            <pc:docMk/>
            <pc:sldMk cId="3375171900" sldId="274"/>
            <ac:spMk id="31" creationId="{B39B6ADF-0C83-4A32-A716-227794AF18B4}"/>
          </ac:spMkLst>
        </pc:spChg>
        <pc:spChg chg="add mod">
          <ac:chgData name="Isfaque Al Kaderi Tuhin" userId="fe7eb424-ad6d-4b33-8218-ee941df5c02d" providerId="ADAL" clId="{1A98148B-F119-483B-B75E-0A50F277FEF8}" dt="2021-12-12T16:36:03.126" v="73" actId="14100"/>
          <ac:spMkLst>
            <pc:docMk/>
            <pc:sldMk cId="3375171900" sldId="274"/>
            <ac:spMk id="32" creationId="{677025AC-3891-429F-93D6-E612FE71F10E}"/>
          </ac:spMkLst>
        </pc:spChg>
        <pc:spChg chg="add mod">
          <ac:chgData name="Isfaque Al Kaderi Tuhin" userId="fe7eb424-ad6d-4b33-8218-ee941df5c02d" providerId="ADAL" clId="{1A98148B-F119-483B-B75E-0A50F277FEF8}" dt="2021-12-12T16:36:30.859" v="83" actId="1076"/>
          <ac:spMkLst>
            <pc:docMk/>
            <pc:sldMk cId="3375171900" sldId="274"/>
            <ac:spMk id="33" creationId="{B7FD206E-498C-43CF-A57A-F01D06DBAFE1}"/>
          </ac:spMkLst>
        </pc:spChg>
        <pc:grpChg chg="add del mod">
          <ac:chgData name="Isfaque Al Kaderi Tuhin" userId="fe7eb424-ad6d-4b33-8218-ee941df5c02d" providerId="ADAL" clId="{1A98148B-F119-483B-B75E-0A50F277FEF8}" dt="2021-12-12T16:33:05.966" v="23" actId="165"/>
          <ac:grpSpMkLst>
            <pc:docMk/>
            <pc:sldMk cId="3375171900" sldId="274"/>
            <ac:grpSpMk id="5" creationId="{33810241-1736-4A35-9EC1-D5B4F6B6D639}"/>
          </ac:grpSpMkLst>
        </pc:grpChg>
        <pc:picChg chg="del">
          <ac:chgData name="Isfaque Al Kaderi Tuhin" userId="fe7eb424-ad6d-4b33-8218-ee941df5c02d" providerId="ADAL" clId="{1A98148B-F119-483B-B75E-0A50F277FEF8}" dt="2021-12-12T16:32:31.392" v="18" actId="478"/>
          <ac:picMkLst>
            <pc:docMk/>
            <pc:sldMk cId="3375171900" sldId="274"/>
            <ac:picMk id="4" creationId="{EF4F438B-3680-443C-A6B5-1EFF9553EC6F}"/>
          </ac:picMkLst>
        </pc:picChg>
        <pc:picChg chg="mod topLvl">
          <ac:chgData name="Isfaque Al Kaderi Tuhin" userId="fe7eb424-ad6d-4b33-8218-ee941df5c02d" providerId="ADAL" clId="{1A98148B-F119-483B-B75E-0A50F277FEF8}" dt="2021-12-12T16:33:05.966" v="23" actId="165"/>
          <ac:picMkLst>
            <pc:docMk/>
            <pc:sldMk cId="3375171900" sldId="274"/>
            <ac:picMk id="8" creationId="{1AF00CF3-53EA-4328-AEDC-E1A1CBDC9135}"/>
          </ac:picMkLst>
        </pc:picChg>
        <pc:picChg chg="mod topLvl">
          <ac:chgData name="Isfaque Al Kaderi Tuhin" userId="fe7eb424-ad6d-4b33-8218-ee941df5c02d" providerId="ADAL" clId="{1A98148B-F119-483B-B75E-0A50F277FEF8}" dt="2021-12-12T16:33:05.966" v="23" actId="165"/>
          <ac:picMkLst>
            <pc:docMk/>
            <pc:sldMk cId="3375171900" sldId="274"/>
            <ac:picMk id="9" creationId="{683E3EBC-6081-48DA-9F92-7AFFC9336A3A}"/>
          </ac:picMkLst>
        </pc:picChg>
        <pc:picChg chg="mod topLvl">
          <ac:chgData name="Isfaque Al Kaderi Tuhin" userId="fe7eb424-ad6d-4b33-8218-ee941df5c02d" providerId="ADAL" clId="{1A98148B-F119-483B-B75E-0A50F277FEF8}" dt="2021-12-12T16:36:23.565" v="80" actId="1076"/>
          <ac:picMkLst>
            <pc:docMk/>
            <pc:sldMk cId="3375171900" sldId="274"/>
            <ac:picMk id="10" creationId="{3574F168-6720-43B3-BC71-AB10201B2F27}"/>
          </ac:picMkLst>
        </pc:picChg>
        <pc:picChg chg="mod topLvl">
          <ac:chgData name="Isfaque Al Kaderi Tuhin" userId="fe7eb424-ad6d-4b33-8218-ee941df5c02d" providerId="ADAL" clId="{1A98148B-F119-483B-B75E-0A50F277FEF8}" dt="2021-12-12T16:37:03.533" v="94" actId="1076"/>
          <ac:picMkLst>
            <pc:docMk/>
            <pc:sldMk cId="3375171900" sldId="274"/>
            <ac:picMk id="11" creationId="{3A2D7D63-AF23-43A8-811C-DF0C364930F7}"/>
          </ac:picMkLst>
        </pc:picChg>
        <pc:picChg chg="mod topLvl">
          <ac:chgData name="Isfaque Al Kaderi Tuhin" userId="fe7eb424-ad6d-4b33-8218-ee941df5c02d" providerId="ADAL" clId="{1A98148B-F119-483B-B75E-0A50F277FEF8}" dt="2021-12-12T16:33:05.966" v="23" actId="165"/>
          <ac:picMkLst>
            <pc:docMk/>
            <pc:sldMk cId="3375171900" sldId="274"/>
            <ac:picMk id="16" creationId="{3DB43F43-F5BA-4587-BADA-8DC1B44CCDBA}"/>
          </ac:picMkLst>
        </pc:picChg>
        <pc:picChg chg="mod topLvl">
          <ac:chgData name="Isfaque Al Kaderi Tuhin" userId="fe7eb424-ad6d-4b33-8218-ee941df5c02d" providerId="ADAL" clId="{1A98148B-F119-483B-B75E-0A50F277FEF8}" dt="2021-12-12T16:33:05.966" v="23" actId="165"/>
          <ac:picMkLst>
            <pc:docMk/>
            <pc:sldMk cId="3375171900" sldId="274"/>
            <ac:picMk id="17" creationId="{E2EBBD42-9E03-493F-ABD9-6B30774F4DCA}"/>
          </ac:picMkLst>
        </pc:picChg>
        <pc:picChg chg="mod topLvl">
          <ac:chgData name="Isfaque Al Kaderi Tuhin" userId="fe7eb424-ad6d-4b33-8218-ee941df5c02d" providerId="ADAL" clId="{1A98148B-F119-483B-B75E-0A50F277FEF8}" dt="2021-12-12T16:33:05.966" v="23" actId="165"/>
          <ac:picMkLst>
            <pc:docMk/>
            <pc:sldMk cId="3375171900" sldId="274"/>
            <ac:picMk id="24" creationId="{65782ED1-450B-4A33-9034-ABB3214C2092}"/>
          </ac:picMkLst>
        </pc:picChg>
      </pc:sldChg>
      <pc:sldChg chg="modSp mod">
        <pc:chgData name="Isfaque Al Kaderi Tuhin" userId="fe7eb424-ad6d-4b33-8218-ee941df5c02d" providerId="ADAL" clId="{1A98148B-F119-483B-B75E-0A50F277FEF8}" dt="2021-12-12T16:41:56.509" v="446" actId="313"/>
        <pc:sldMkLst>
          <pc:docMk/>
          <pc:sldMk cId="4270655058" sldId="275"/>
        </pc:sldMkLst>
        <pc:spChg chg="mod">
          <ac:chgData name="Isfaque Al Kaderi Tuhin" userId="fe7eb424-ad6d-4b33-8218-ee941df5c02d" providerId="ADAL" clId="{1A98148B-F119-483B-B75E-0A50F277FEF8}" dt="2021-12-12T16:41:56.509" v="446" actId="313"/>
          <ac:spMkLst>
            <pc:docMk/>
            <pc:sldMk cId="4270655058" sldId="275"/>
            <ac:spMk id="7" creationId="{7695B3FA-2820-4A21-8C9C-64A75625E536}"/>
          </ac:spMkLst>
        </pc:spChg>
      </pc:sldChg>
      <pc:sldChg chg="modSp add mod">
        <pc:chgData name="Isfaque Al Kaderi Tuhin" userId="fe7eb424-ad6d-4b33-8218-ee941df5c02d" providerId="ADAL" clId="{1A98148B-F119-483B-B75E-0A50F277FEF8}" dt="2021-12-12T16:42:44.368" v="457" actId="403"/>
        <pc:sldMkLst>
          <pc:docMk/>
          <pc:sldMk cId="646904061" sldId="276"/>
        </pc:sldMkLst>
        <pc:spChg chg="mod">
          <ac:chgData name="Isfaque Al Kaderi Tuhin" userId="fe7eb424-ad6d-4b33-8218-ee941df5c02d" providerId="ADAL" clId="{1A98148B-F119-483B-B75E-0A50F277FEF8}" dt="2021-12-12T16:40:39.505" v="365" actId="313"/>
          <ac:spMkLst>
            <pc:docMk/>
            <pc:sldMk cId="646904061" sldId="276"/>
            <ac:spMk id="3" creationId="{32746E1B-86D6-492B-8F4E-3E106C8D69BD}"/>
          </ac:spMkLst>
        </pc:spChg>
        <pc:spChg chg="mod">
          <ac:chgData name="Isfaque Al Kaderi Tuhin" userId="fe7eb424-ad6d-4b33-8218-ee941df5c02d" providerId="ADAL" clId="{1A98148B-F119-483B-B75E-0A50F277FEF8}" dt="2021-12-12T16:42:29.503" v="447" actId="1076"/>
          <ac:spMkLst>
            <pc:docMk/>
            <pc:sldMk cId="646904061" sldId="276"/>
            <ac:spMk id="6" creationId="{F9BB91F8-E464-405F-9817-7455868FD991}"/>
          </ac:spMkLst>
        </pc:spChg>
        <pc:spChg chg="mod">
          <ac:chgData name="Isfaque Al Kaderi Tuhin" userId="fe7eb424-ad6d-4b33-8218-ee941df5c02d" providerId="ADAL" clId="{1A98148B-F119-483B-B75E-0A50F277FEF8}" dt="2021-12-12T16:42:44.368" v="457" actId="403"/>
          <ac:spMkLst>
            <pc:docMk/>
            <pc:sldMk cId="646904061" sldId="276"/>
            <ac:spMk id="7" creationId="{CBAC0A7F-DFB2-4A21-ADD5-2D3CC0E33A2E}"/>
          </ac:spMkLst>
        </pc:spChg>
      </pc:sldChg>
      <pc:sldChg chg="modSp add mod">
        <pc:chgData name="Isfaque Al Kaderi Tuhin" userId="fe7eb424-ad6d-4b33-8218-ee941df5c02d" providerId="ADAL" clId="{1A98148B-F119-483B-B75E-0A50F277FEF8}" dt="2021-12-12T16:41:45.509" v="445" actId="20577"/>
        <pc:sldMkLst>
          <pc:docMk/>
          <pc:sldMk cId="10960542" sldId="277"/>
        </pc:sldMkLst>
        <pc:spChg chg="mod">
          <ac:chgData name="Isfaque Al Kaderi Tuhin" userId="fe7eb424-ad6d-4b33-8218-ee941df5c02d" providerId="ADAL" clId="{1A98148B-F119-483B-B75E-0A50F277FEF8}" dt="2021-12-12T16:41:05.497" v="417" actId="20577"/>
          <ac:spMkLst>
            <pc:docMk/>
            <pc:sldMk cId="10960542" sldId="277"/>
            <ac:spMk id="8" creationId="{41BC0D28-415E-4826-9E24-E90EBF4CFE9C}"/>
          </ac:spMkLst>
        </pc:spChg>
        <pc:spChg chg="mod">
          <ac:chgData name="Isfaque Al Kaderi Tuhin" userId="fe7eb424-ad6d-4b33-8218-ee941df5c02d" providerId="ADAL" clId="{1A98148B-F119-483B-B75E-0A50F277FEF8}" dt="2021-12-12T16:41:27.733" v="421" actId="20577"/>
          <ac:spMkLst>
            <pc:docMk/>
            <pc:sldMk cId="10960542" sldId="277"/>
            <ac:spMk id="20" creationId="{D497BE26-A5C4-4A0C-8C54-CCB25509C91B}"/>
          </ac:spMkLst>
        </pc:spChg>
        <pc:spChg chg="mod">
          <ac:chgData name="Isfaque Al Kaderi Tuhin" userId="fe7eb424-ad6d-4b33-8218-ee941df5c02d" providerId="ADAL" clId="{1A98148B-F119-483B-B75E-0A50F277FEF8}" dt="2021-12-12T16:41:45.509" v="445" actId="20577"/>
          <ac:spMkLst>
            <pc:docMk/>
            <pc:sldMk cId="10960542" sldId="277"/>
            <ac:spMk id="22" creationId="{DACA8DBB-CCE1-4088-970F-F23559DC484A}"/>
          </ac:spMkLst>
        </pc:spChg>
      </pc:sldChg>
    </pc:docChg>
  </pc:docChgLst>
  <pc:docChgLst>
    <pc:chgData name="Isfaque Al Kaderi Tuhin" userId="S::a101889@singaporetech.edu.sg::fe7eb424-ad6d-4b33-8218-ee941df5c02d" providerId="AD" clId="Web-{83144408-A481-4DFA-8E87-539204A78C6F}"/>
    <pc:docChg chg="addSld delSld modSld sldOrd">
      <pc:chgData name="Isfaque Al Kaderi Tuhin" userId="S::a101889@singaporetech.edu.sg::fe7eb424-ad6d-4b33-8218-ee941df5c02d" providerId="AD" clId="Web-{83144408-A481-4DFA-8E87-539204A78C6F}" dt="2021-12-10T07:28:40.333" v="413"/>
      <pc:docMkLst>
        <pc:docMk/>
      </pc:docMkLst>
      <pc:sldChg chg="addSp delSp">
        <pc:chgData name="Isfaque Al Kaderi Tuhin" userId="S::a101889@singaporetech.edu.sg::fe7eb424-ad6d-4b33-8218-ee941df5c02d" providerId="AD" clId="Web-{83144408-A481-4DFA-8E87-539204A78C6F}" dt="2021-12-10T06:48:41.787" v="24"/>
        <pc:sldMkLst>
          <pc:docMk/>
          <pc:sldMk cId="3078462646" sldId="263"/>
        </pc:sldMkLst>
        <pc:spChg chg="topLvl">
          <ac:chgData name="Isfaque Al Kaderi Tuhin" userId="S::a101889@singaporetech.edu.sg::fe7eb424-ad6d-4b33-8218-ee941df5c02d" providerId="AD" clId="Web-{83144408-A481-4DFA-8E87-539204A78C6F}" dt="2021-12-10T06:48:41.787" v="24"/>
          <ac:spMkLst>
            <pc:docMk/>
            <pc:sldMk cId="3078462646" sldId="263"/>
            <ac:spMk id="4" creationId="{EFE9DDA5-06EE-4E94-8269-0A6D0D959759}"/>
          </ac:spMkLst>
        </pc:spChg>
        <pc:spChg chg="topLvl">
          <ac:chgData name="Isfaque Al Kaderi Tuhin" userId="S::a101889@singaporetech.edu.sg::fe7eb424-ad6d-4b33-8218-ee941df5c02d" providerId="AD" clId="Web-{83144408-A481-4DFA-8E87-539204A78C6F}" dt="2021-12-10T06:48:41.787" v="24"/>
          <ac:spMkLst>
            <pc:docMk/>
            <pc:sldMk cId="3078462646" sldId="263"/>
            <ac:spMk id="6" creationId="{E0E6B328-AE42-4FEE-98E2-F528EC25B104}"/>
          </ac:spMkLst>
        </pc:spChg>
        <pc:spChg chg="topLvl">
          <ac:chgData name="Isfaque Al Kaderi Tuhin" userId="S::a101889@singaporetech.edu.sg::fe7eb424-ad6d-4b33-8218-ee941df5c02d" providerId="AD" clId="Web-{83144408-A481-4DFA-8E87-539204A78C6F}" dt="2021-12-10T06:48:41.787" v="24"/>
          <ac:spMkLst>
            <pc:docMk/>
            <pc:sldMk cId="3078462646" sldId="263"/>
            <ac:spMk id="7" creationId="{A92875C4-BACA-4723-A637-9EAA3925573B}"/>
          </ac:spMkLst>
        </pc:spChg>
        <pc:spChg chg="topLvl">
          <ac:chgData name="Isfaque Al Kaderi Tuhin" userId="S::a101889@singaporetech.edu.sg::fe7eb424-ad6d-4b33-8218-ee941df5c02d" providerId="AD" clId="Web-{83144408-A481-4DFA-8E87-539204A78C6F}" dt="2021-12-10T06:48:41.787" v="24"/>
          <ac:spMkLst>
            <pc:docMk/>
            <pc:sldMk cId="3078462646" sldId="263"/>
            <ac:spMk id="8" creationId="{19B6BEF4-755D-43BE-82CA-C63652B77D98}"/>
          </ac:spMkLst>
        </pc:spChg>
        <pc:grpChg chg="add del">
          <ac:chgData name="Isfaque Al Kaderi Tuhin" userId="S::a101889@singaporetech.edu.sg::fe7eb424-ad6d-4b33-8218-ee941df5c02d" providerId="AD" clId="Web-{83144408-A481-4DFA-8E87-539204A78C6F}" dt="2021-12-10T06:48:41.787" v="24"/>
          <ac:grpSpMkLst>
            <pc:docMk/>
            <pc:sldMk cId="3078462646" sldId="263"/>
            <ac:grpSpMk id="3" creationId="{AF22467E-C82E-4630-B2A9-52F13379C7F6}"/>
          </ac:grpSpMkLst>
        </pc:grpChg>
        <pc:picChg chg="topLvl">
          <ac:chgData name="Isfaque Al Kaderi Tuhin" userId="S::a101889@singaporetech.edu.sg::fe7eb424-ad6d-4b33-8218-ee941df5c02d" providerId="AD" clId="Web-{83144408-A481-4DFA-8E87-539204A78C6F}" dt="2021-12-10T06:48:41.787" v="24"/>
          <ac:picMkLst>
            <pc:docMk/>
            <pc:sldMk cId="3078462646" sldId="263"/>
            <ac:picMk id="3074" creationId="{2E339286-A464-4554-9495-F9CF629E1322}"/>
          </ac:picMkLst>
        </pc:picChg>
      </pc:sldChg>
      <pc:sldChg chg="addSp delSp modSp">
        <pc:chgData name="Isfaque Al Kaderi Tuhin" userId="S::a101889@singaporetech.edu.sg::fe7eb424-ad6d-4b33-8218-ee941df5c02d" providerId="AD" clId="Web-{83144408-A481-4DFA-8E87-539204A78C6F}" dt="2021-12-10T06:36:09.936" v="6" actId="1076"/>
        <pc:sldMkLst>
          <pc:docMk/>
          <pc:sldMk cId="1228324325" sldId="264"/>
        </pc:sldMkLst>
        <pc:spChg chg="del">
          <ac:chgData name="Isfaque Al Kaderi Tuhin" userId="S::a101889@singaporetech.edu.sg::fe7eb424-ad6d-4b33-8218-ee941df5c02d" providerId="AD" clId="Web-{83144408-A481-4DFA-8E87-539204A78C6F}" dt="2021-12-10T06:36:01.717" v="2"/>
          <ac:spMkLst>
            <pc:docMk/>
            <pc:sldMk cId="1228324325" sldId="264"/>
            <ac:spMk id="21" creationId="{8450EDE6-6335-4346-92C3-00F22F3B6B59}"/>
          </ac:spMkLst>
        </pc:spChg>
        <pc:picChg chg="add mod">
          <ac:chgData name="Isfaque Al Kaderi Tuhin" userId="S::a101889@singaporetech.edu.sg::fe7eb424-ad6d-4b33-8218-ee941df5c02d" providerId="AD" clId="Web-{83144408-A481-4DFA-8E87-539204A78C6F}" dt="2021-12-10T06:36:09.936" v="6" actId="1076"/>
          <ac:picMkLst>
            <pc:docMk/>
            <pc:sldMk cId="1228324325" sldId="264"/>
            <ac:picMk id="3" creationId="{63CC4F63-9A0B-4F44-8EC1-16DDFE2DAC7A}"/>
          </ac:picMkLst>
        </pc:picChg>
      </pc:sldChg>
      <pc:sldChg chg="modSp">
        <pc:chgData name="Isfaque Al Kaderi Tuhin" userId="S::a101889@singaporetech.edu.sg::fe7eb424-ad6d-4b33-8218-ee941df5c02d" providerId="AD" clId="Web-{83144408-A481-4DFA-8E87-539204A78C6F}" dt="2021-12-10T06:46:08.670" v="19" actId="20577"/>
        <pc:sldMkLst>
          <pc:docMk/>
          <pc:sldMk cId="1677413282" sldId="270"/>
        </pc:sldMkLst>
        <pc:spChg chg="mod">
          <ac:chgData name="Isfaque Al Kaderi Tuhin" userId="S::a101889@singaporetech.edu.sg::fe7eb424-ad6d-4b33-8218-ee941df5c02d" providerId="AD" clId="Web-{83144408-A481-4DFA-8E87-539204A78C6F}" dt="2021-12-10T06:46:08.670" v="19" actId="20577"/>
          <ac:spMkLst>
            <pc:docMk/>
            <pc:sldMk cId="1677413282" sldId="270"/>
            <ac:spMk id="2" creationId="{A149F6D9-F13A-4B24-97C7-5634960B9380}"/>
          </ac:spMkLst>
        </pc:spChg>
      </pc:sldChg>
      <pc:sldChg chg="modSp add ord replId">
        <pc:chgData name="Isfaque Al Kaderi Tuhin" userId="S::a101889@singaporetech.edu.sg::fe7eb424-ad6d-4b33-8218-ee941df5c02d" providerId="AD" clId="Web-{83144408-A481-4DFA-8E87-539204A78C6F}" dt="2021-12-10T07:15:16.135" v="168" actId="20577"/>
        <pc:sldMkLst>
          <pc:docMk/>
          <pc:sldMk cId="2347034823" sldId="271"/>
        </pc:sldMkLst>
        <pc:spChg chg="mod">
          <ac:chgData name="Isfaque Al Kaderi Tuhin" userId="S::a101889@singaporetech.edu.sg::fe7eb424-ad6d-4b33-8218-ee941df5c02d" providerId="AD" clId="Web-{83144408-A481-4DFA-8E87-539204A78C6F}" dt="2021-12-10T07:15:16.135" v="168" actId="20577"/>
          <ac:spMkLst>
            <pc:docMk/>
            <pc:sldMk cId="2347034823" sldId="271"/>
            <ac:spMk id="2" creationId="{A149F6D9-F13A-4B24-97C7-5634960B9380}"/>
          </ac:spMkLst>
        </pc:spChg>
        <pc:spChg chg="mod">
          <ac:chgData name="Isfaque Al Kaderi Tuhin" userId="S::a101889@singaporetech.edu.sg::fe7eb424-ad6d-4b33-8218-ee941df5c02d" providerId="AD" clId="Web-{83144408-A481-4DFA-8E87-539204A78C6F}" dt="2021-12-10T06:45:50.872" v="16" actId="20577"/>
          <ac:spMkLst>
            <pc:docMk/>
            <pc:sldMk cId="2347034823" sldId="271"/>
            <ac:spMk id="3" creationId="{E9350713-6EE5-4EAD-955E-AE9DA8627944}"/>
          </ac:spMkLst>
        </pc:spChg>
      </pc:sldChg>
      <pc:sldChg chg="addSp delSp modSp new mod setBg">
        <pc:chgData name="Isfaque Al Kaderi Tuhin" userId="S::a101889@singaporetech.edu.sg::fe7eb424-ad6d-4b33-8218-ee941df5c02d" providerId="AD" clId="Web-{83144408-A481-4DFA-8E87-539204A78C6F}" dt="2021-12-10T07:16:30.248" v="170" actId="20577"/>
        <pc:sldMkLst>
          <pc:docMk/>
          <pc:sldMk cId="2067925959" sldId="272"/>
        </pc:sldMkLst>
        <pc:spChg chg="del">
          <ac:chgData name="Isfaque Al Kaderi Tuhin" userId="S::a101889@singaporetech.edu.sg::fe7eb424-ad6d-4b33-8218-ee941df5c02d" providerId="AD" clId="Web-{83144408-A481-4DFA-8E87-539204A78C6F}" dt="2021-12-10T06:46:48.032" v="21"/>
          <ac:spMkLst>
            <pc:docMk/>
            <pc:sldMk cId="2067925959" sldId="272"/>
            <ac:spMk id="2" creationId="{99A3E5D1-9428-40CE-B162-D28846867DE9}"/>
          </ac:spMkLst>
        </pc:spChg>
        <pc:spChg chg="del">
          <ac:chgData name="Isfaque Al Kaderi Tuhin" userId="S::a101889@singaporetech.edu.sg::fe7eb424-ad6d-4b33-8218-ee941df5c02d" providerId="AD" clId="Web-{83144408-A481-4DFA-8E87-539204A78C6F}" dt="2021-12-10T06:46:49.235" v="22"/>
          <ac:spMkLst>
            <pc:docMk/>
            <pc:sldMk cId="2067925959" sldId="272"/>
            <ac:spMk id="3" creationId="{26F9ED6F-B708-42DB-9D28-5AA9A270A220}"/>
          </ac:spMkLst>
        </pc:spChg>
        <pc:spChg chg="add mod">
          <ac:chgData name="Isfaque Al Kaderi Tuhin" userId="S::a101889@singaporetech.edu.sg::fe7eb424-ad6d-4b33-8218-ee941df5c02d" providerId="AD" clId="Web-{83144408-A481-4DFA-8E87-539204A78C6F}" dt="2021-12-10T07:16:30.248" v="170" actId="20577"/>
          <ac:spMkLst>
            <pc:docMk/>
            <pc:sldMk cId="2067925959" sldId="272"/>
            <ac:spMk id="5" creationId="{004B3719-D8B9-4D9E-9A7A-2409AC19A496}"/>
          </ac:spMkLst>
        </pc:spChg>
        <pc:spChg chg="add del">
          <ac:chgData name="Isfaque Al Kaderi Tuhin" userId="S::a101889@singaporetech.edu.sg::fe7eb424-ad6d-4b33-8218-ee941df5c02d" providerId="AD" clId="Web-{83144408-A481-4DFA-8E87-539204A78C6F}" dt="2021-12-10T06:49:27.727" v="30"/>
          <ac:spMkLst>
            <pc:docMk/>
            <pc:sldMk cId="2067925959" sldId="272"/>
            <ac:spMk id="9" creationId="{23D09407-53BC-485E-B4CE-BC5E4FC4B25B}"/>
          </ac:spMkLst>
        </pc:spChg>
        <pc:spChg chg="add del">
          <ac:chgData name="Isfaque Al Kaderi Tuhin" userId="S::a101889@singaporetech.edu.sg::fe7eb424-ad6d-4b33-8218-ee941df5c02d" providerId="AD" clId="Web-{83144408-A481-4DFA-8E87-539204A78C6F}" dt="2021-12-10T06:49:27.727" v="30"/>
          <ac:spMkLst>
            <pc:docMk/>
            <pc:sldMk cId="2067925959" sldId="272"/>
            <ac:spMk id="11" creationId="{921DB988-49FC-4608-B0A2-E2F3A4019041}"/>
          </ac:spMkLst>
        </pc:spChg>
        <pc:grpChg chg="add del">
          <ac:chgData name="Isfaque Al Kaderi Tuhin" userId="S::a101889@singaporetech.edu.sg::fe7eb424-ad6d-4b33-8218-ee941df5c02d" providerId="AD" clId="Web-{83144408-A481-4DFA-8E87-539204A78C6F}" dt="2021-12-10T06:49:27.727" v="30"/>
          <ac:grpSpMkLst>
            <pc:docMk/>
            <pc:sldMk cId="2067925959" sldId="272"/>
            <ac:grpSpMk id="13" creationId="{E9B930FD-8671-4C4C-ADCF-73AC1D0CD417}"/>
          </ac:grpSpMkLst>
        </pc:grpChg>
        <pc:grpChg chg="add del">
          <ac:chgData name="Isfaque Al Kaderi Tuhin" userId="S::a101889@singaporetech.edu.sg::fe7eb424-ad6d-4b33-8218-ee941df5c02d" providerId="AD" clId="Web-{83144408-A481-4DFA-8E87-539204A78C6F}" dt="2021-12-10T06:49:27.727" v="30"/>
          <ac:grpSpMkLst>
            <pc:docMk/>
            <pc:sldMk cId="2067925959" sldId="272"/>
            <ac:grpSpMk id="19" creationId="{383C2651-AE0C-4AE4-8725-E2F9414FE219}"/>
          </ac:grpSpMkLst>
        </pc:grpChg>
        <pc:picChg chg="add mod">
          <ac:chgData name="Isfaque Al Kaderi Tuhin" userId="S::a101889@singaporetech.edu.sg::fe7eb424-ad6d-4b33-8218-ee941df5c02d" providerId="AD" clId="Web-{83144408-A481-4DFA-8E87-539204A78C6F}" dt="2021-12-10T06:49:41.744" v="35" actId="1076"/>
          <ac:picMkLst>
            <pc:docMk/>
            <pc:sldMk cId="2067925959" sldId="272"/>
            <ac:picMk id="4" creationId="{DC303257-7D8E-49AD-A230-A841BFBB2645}"/>
          </ac:picMkLst>
        </pc:picChg>
      </pc:sldChg>
      <pc:sldChg chg="addSp delSp modSp new">
        <pc:chgData name="Isfaque Al Kaderi Tuhin" userId="S::a101889@singaporetech.edu.sg::fe7eb424-ad6d-4b33-8218-ee941df5c02d" providerId="AD" clId="Web-{83144408-A481-4DFA-8E87-539204A78C6F}" dt="2021-12-10T07:13:51.006" v="147" actId="14100"/>
        <pc:sldMkLst>
          <pc:docMk/>
          <pc:sldMk cId="1383649770" sldId="273"/>
        </pc:sldMkLst>
        <pc:spChg chg="del">
          <ac:chgData name="Isfaque Al Kaderi Tuhin" userId="S::a101889@singaporetech.edu.sg::fe7eb424-ad6d-4b33-8218-ee941df5c02d" providerId="AD" clId="Web-{83144408-A481-4DFA-8E87-539204A78C6F}" dt="2021-12-10T06:50:22.840" v="41"/>
          <ac:spMkLst>
            <pc:docMk/>
            <pc:sldMk cId="1383649770" sldId="273"/>
            <ac:spMk id="2" creationId="{83AC77CA-B9E3-4B38-962B-D676AEFBEB7E}"/>
          </ac:spMkLst>
        </pc:spChg>
        <pc:spChg chg="del">
          <ac:chgData name="Isfaque Al Kaderi Tuhin" userId="S::a101889@singaporetech.edu.sg::fe7eb424-ad6d-4b33-8218-ee941df5c02d" providerId="AD" clId="Web-{83144408-A481-4DFA-8E87-539204A78C6F}" dt="2021-12-10T06:50:24.465" v="42"/>
          <ac:spMkLst>
            <pc:docMk/>
            <pc:sldMk cId="1383649770" sldId="273"/>
            <ac:spMk id="3" creationId="{9640575D-6A19-4C99-94DC-C1E63D9E735C}"/>
          </ac:spMkLst>
        </pc:spChg>
        <pc:spChg chg="add mod">
          <ac:chgData name="Isfaque Al Kaderi Tuhin" userId="S::a101889@singaporetech.edu.sg::fe7eb424-ad6d-4b33-8218-ee941df5c02d" providerId="AD" clId="Web-{83144408-A481-4DFA-8E87-539204A78C6F}" dt="2021-12-10T06:51:54.626" v="67" actId="14100"/>
          <ac:spMkLst>
            <pc:docMk/>
            <pc:sldMk cId="1383649770" sldId="273"/>
            <ac:spMk id="7" creationId="{58A7097C-262B-414E-ACB7-C15560A3C60E}"/>
          </ac:spMkLst>
        </pc:spChg>
        <pc:spChg chg="add mod">
          <ac:chgData name="Isfaque Al Kaderi Tuhin" userId="S::a101889@singaporetech.edu.sg::fe7eb424-ad6d-4b33-8218-ee941df5c02d" providerId="AD" clId="Web-{83144408-A481-4DFA-8E87-539204A78C6F}" dt="2021-12-10T07:13:31.098" v="141" actId="1076"/>
          <ac:spMkLst>
            <pc:docMk/>
            <pc:sldMk cId="1383649770" sldId="273"/>
            <ac:spMk id="8" creationId="{D94DB9E1-C6D9-42E3-9D0B-0146558B5AE9}"/>
          </ac:spMkLst>
        </pc:spChg>
        <pc:spChg chg="add del mod">
          <ac:chgData name="Isfaque Al Kaderi Tuhin" userId="S::a101889@singaporetech.edu.sg::fe7eb424-ad6d-4b33-8218-ee941df5c02d" providerId="AD" clId="Web-{83144408-A481-4DFA-8E87-539204A78C6F}" dt="2021-12-10T07:13:28.083" v="139"/>
          <ac:spMkLst>
            <pc:docMk/>
            <pc:sldMk cId="1383649770" sldId="273"/>
            <ac:spMk id="10" creationId="{4D9B55D9-132B-4EEE-8C08-EE2D1F1907C9}"/>
          </ac:spMkLst>
        </pc:spChg>
        <pc:picChg chg="add del mod">
          <ac:chgData name="Isfaque Al Kaderi Tuhin" userId="S::a101889@singaporetech.edu.sg::fe7eb424-ad6d-4b33-8218-ee941df5c02d" providerId="AD" clId="Web-{83144408-A481-4DFA-8E87-539204A78C6F}" dt="2021-12-10T06:50:37.403" v="49"/>
          <ac:picMkLst>
            <pc:docMk/>
            <pc:sldMk cId="1383649770" sldId="273"/>
            <ac:picMk id="4" creationId="{15DE675E-607D-48F2-8D74-ABE5B0339FD5}"/>
          </ac:picMkLst>
        </pc:picChg>
        <pc:picChg chg="add del mod">
          <ac:chgData name="Isfaque Al Kaderi Tuhin" userId="S::a101889@singaporetech.edu.sg::fe7eb424-ad6d-4b33-8218-ee941df5c02d" providerId="AD" clId="Web-{83144408-A481-4DFA-8E87-539204A78C6F}" dt="2021-12-10T07:12:42.424" v="129"/>
          <ac:picMkLst>
            <pc:docMk/>
            <pc:sldMk cId="1383649770" sldId="273"/>
            <ac:picMk id="5" creationId="{0AB7EEAD-9BBE-497B-A695-F2FDCA4D93CE}"/>
          </ac:picMkLst>
        </pc:picChg>
        <pc:picChg chg="add mod">
          <ac:chgData name="Isfaque Al Kaderi Tuhin" userId="S::a101889@singaporetech.edu.sg::fe7eb424-ad6d-4b33-8218-ee941df5c02d" providerId="AD" clId="Web-{83144408-A481-4DFA-8E87-539204A78C6F}" dt="2021-12-10T07:13:13.441" v="134" actId="1076"/>
          <ac:picMkLst>
            <pc:docMk/>
            <pc:sldMk cId="1383649770" sldId="273"/>
            <ac:picMk id="9" creationId="{83D50E72-620F-4A56-A518-87F7A5D25627}"/>
          </ac:picMkLst>
        </pc:picChg>
        <pc:cxnChg chg="add mod">
          <ac:chgData name="Isfaque Al Kaderi Tuhin" userId="S::a101889@singaporetech.edu.sg::fe7eb424-ad6d-4b33-8218-ee941df5c02d" providerId="AD" clId="Web-{83144408-A481-4DFA-8E87-539204A78C6F}" dt="2021-12-10T07:13:51.006" v="147" actId="14100"/>
          <ac:cxnSpMkLst>
            <pc:docMk/>
            <pc:sldMk cId="1383649770" sldId="273"/>
            <ac:cxnSpMk id="11" creationId="{B5584215-574D-49FF-8C19-5A47D3BF8450}"/>
          </ac:cxnSpMkLst>
        </pc:cxnChg>
      </pc:sldChg>
      <pc:sldChg chg="addSp delSp modSp new mod setBg">
        <pc:chgData name="Isfaque Al Kaderi Tuhin" userId="S::a101889@singaporetech.edu.sg::fe7eb424-ad6d-4b33-8218-ee941df5c02d" providerId="AD" clId="Web-{83144408-A481-4DFA-8E87-539204A78C6F}" dt="2021-12-10T07:18:52.193" v="202" actId="20577"/>
        <pc:sldMkLst>
          <pc:docMk/>
          <pc:sldMk cId="3375171900" sldId="274"/>
        </pc:sldMkLst>
        <pc:spChg chg="del">
          <ac:chgData name="Isfaque Al Kaderi Tuhin" userId="S::a101889@singaporetech.edu.sg::fe7eb424-ad6d-4b33-8218-ee941df5c02d" providerId="AD" clId="Web-{83144408-A481-4DFA-8E87-539204A78C6F}" dt="2021-12-10T07:10:32.886" v="70"/>
          <ac:spMkLst>
            <pc:docMk/>
            <pc:sldMk cId="3375171900" sldId="274"/>
            <ac:spMk id="2" creationId="{D7B758B1-2403-4792-B38C-CD9471C88765}"/>
          </ac:spMkLst>
        </pc:spChg>
        <pc:spChg chg="del">
          <ac:chgData name="Isfaque Al Kaderi Tuhin" userId="S::a101889@singaporetech.edu.sg::fe7eb424-ad6d-4b33-8218-ee941df5c02d" providerId="AD" clId="Web-{83144408-A481-4DFA-8E87-539204A78C6F}" dt="2021-12-10T07:10:32.871" v="69"/>
          <ac:spMkLst>
            <pc:docMk/>
            <pc:sldMk cId="3375171900" sldId="274"/>
            <ac:spMk id="3" creationId="{CFA3FD0E-4DE4-4517-A53E-082B60D9FDD0}"/>
          </ac:spMkLst>
        </pc:spChg>
        <pc:spChg chg="add mod">
          <ac:chgData name="Isfaque Al Kaderi Tuhin" userId="S::a101889@singaporetech.edu.sg::fe7eb424-ad6d-4b33-8218-ee941df5c02d" providerId="AD" clId="Web-{83144408-A481-4DFA-8E87-539204A78C6F}" dt="2021-12-10T07:17:48.112" v="175" actId="20577"/>
          <ac:spMkLst>
            <pc:docMk/>
            <pc:sldMk cId="3375171900" sldId="274"/>
            <ac:spMk id="6" creationId="{C498D180-24BE-4F65-92F1-716AE8D8F80B}"/>
          </ac:spMkLst>
        </pc:spChg>
        <pc:spChg chg="add mod">
          <ac:chgData name="Isfaque Al Kaderi Tuhin" userId="S::a101889@singaporetech.edu.sg::fe7eb424-ad6d-4b33-8218-ee941df5c02d" providerId="AD" clId="Web-{83144408-A481-4DFA-8E87-539204A78C6F}" dt="2021-12-10T07:18:52.193" v="202" actId="20577"/>
          <ac:spMkLst>
            <pc:docMk/>
            <pc:sldMk cId="3375171900" sldId="274"/>
            <ac:spMk id="7" creationId="{531A2FD9-B8C7-4317-B941-774A7F2DB567}"/>
          </ac:spMkLst>
        </pc:spChg>
        <pc:picChg chg="add mod">
          <ac:chgData name="Isfaque Al Kaderi Tuhin" userId="S::a101889@singaporetech.edu.sg::fe7eb424-ad6d-4b33-8218-ee941df5c02d" providerId="AD" clId="Web-{83144408-A481-4DFA-8E87-539204A78C6F}" dt="2021-12-10T07:17:56.472" v="176" actId="1076"/>
          <ac:picMkLst>
            <pc:docMk/>
            <pc:sldMk cId="3375171900" sldId="274"/>
            <ac:picMk id="4" creationId="{EF4F438B-3680-443C-A6B5-1EFF9553EC6F}"/>
          </ac:picMkLst>
        </pc:picChg>
      </pc:sldChg>
      <pc:sldChg chg="addSp delSp modSp new del">
        <pc:chgData name="Isfaque Al Kaderi Tuhin" userId="S::a101889@singaporetech.edu.sg::fe7eb424-ad6d-4b33-8218-ee941df5c02d" providerId="AD" clId="Web-{83144408-A481-4DFA-8E87-539204A78C6F}" dt="2021-12-10T07:15:07.228" v="165"/>
        <pc:sldMkLst>
          <pc:docMk/>
          <pc:sldMk cId="2788712249" sldId="275"/>
        </pc:sldMkLst>
        <pc:spChg chg="mod">
          <ac:chgData name="Isfaque Al Kaderi Tuhin" userId="S::a101889@singaporetech.edu.sg::fe7eb424-ad6d-4b33-8218-ee941df5c02d" providerId="AD" clId="Web-{83144408-A481-4DFA-8E87-539204A78C6F}" dt="2021-12-10T07:14:39.430" v="155" actId="20577"/>
          <ac:spMkLst>
            <pc:docMk/>
            <pc:sldMk cId="2788712249" sldId="275"/>
            <ac:spMk id="2" creationId="{49D8004B-F2EC-4DE3-A9B9-AA398A647150}"/>
          </ac:spMkLst>
        </pc:spChg>
        <pc:spChg chg="del">
          <ac:chgData name="Isfaque Al Kaderi Tuhin" userId="S::a101889@singaporetech.edu.sg::fe7eb424-ad6d-4b33-8218-ee941df5c02d" providerId="AD" clId="Web-{83144408-A481-4DFA-8E87-539204A78C6F}" dt="2021-12-10T07:14:41.633" v="156"/>
          <ac:spMkLst>
            <pc:docMk/>
            <pc:sldMk cId="2788712249" sldId="275"/>
            <ac:spMk id="3" creationId="{61B7215B-FB85-49FC-8B1C-A6580B87227D}"/>
          </ac:spMkLst>
        </pc:spChg>
        <pc:spChg chg="add mod">
          <ac:chgData name="Isfaque Al Kaderi Tuhin" userId="S::a101889@singaporetech.edu.sg::fe7eb424-ad6d-4b33-8218-ee941df5c02d" providerId="AD" clId="Web-{83144408-A481-4DFA-8E87-539204A78C6F}" dt="2021-12-10T07:14:55.837" v="162" actId="1076"/>
          <ac:spMkLst>
            <pc:docMk/>
            <pc:sldMk cId="2788712249" sldId="275"/>
            <ac:spMk id="5" creationId="{C6CA58A3-794B-4AAF-A2D2-7F428CB21BCA}"/>
          </ac:spMkLst>
        </pc:spChg>
        <pc:picChg chg="add mod">
          <ac:chgData name="Isfaque Al Kaderi Tuhin" userId="S::a101889@singaporetech.edu.sg::fe7eb424-ad6d-4b33-8218-ee941df5c02d" providerId="AD" clId="Web-{83144408-A481-4DFA-8E87-539204A78C6F}" dt="2021-12-10T07:14:47.102" v="158" actId="1076"/>
          <ac:picMkLst>
            <pc:docMk/>
            <pc:sldMk cId="2788712249" sldId="275"/>
            <ac:picMk id="4" creationId="{0DA83DCD-5F6B-41DE-B14C-6E87BDF36112}"/>
          </ac:picMkLst>
        </pc:picChg>
        <pc:picChg chg="add del mod">
          <ac:chgData name="Isfaque Al Kaderi Tuhin" userId="S::a101889@singaporetech.edu.sg::fe7eb424-ad6d-4b33-8218-ee941df5c02d" providerId="AD" clId="Web-{83144408-A481-4DFA-8E87-539204A78C6F}" dt="2021-12-10T07:15:02.603" v="164"/>
          <ac:picMkLst>
            <pc:docMk/>
            <pc:sldMk cId="2788712249" sldId="275"/>
            <ac:picMk id="6" creationId="{7AD8E9A7-D051-423E-82A9-27D49D32343C}"/>
          </ac:picMkLst>
        </pc:picChg>
      </pc:sldChg>
      <pc:sldChg chg="addSp delSp modSp new ord">
        <pc:chgData name="Isfaque Al Kaderi Tuhin" userId="S::a101889@singaporetech.edu.sg::fe7eb424-ad6d-4b33-8218-ee941df5c02d" providerId="AD" clId="Web-{83144408-A481-4DFA-8E87-539204A78C6F}" dt="2021-12-10T07:28:40.333" v="413"/>
        <pc:sldMkLst>
          <pc:docMk/>
          <pc:sldMk cId="4270655058" sldId="275"/>
        </pc:sldMkLst>
        <pc:spChg chg="del">
          <ac:chgData name="Isfaque Al Kaderi Tuhin" userId="S::a101889@singaporetech.edu.sg::fe7eb424-ad6d-4b33-8218-ee941df5c02d" providerId="AD" clId="Web-{83144408-A481-4DFA-8E87-539204A78C6F}" dt="2021-12-10T07:22:32.470" v="205"/>
          <ac:spMkLst>
            <pc:docMk/>
            <pc:sldMk cId="4270655058" sldId="275"/>
            <ac:spMk id="2" creationId="{65775E3E-4A3C-4096-9E4A-6D4FDC0AD69E}"/>
          </ac:spMkLst>
        </pc:spChg>
        <pc:spChg chg="del">
          <ac:chgData name="Isfaque Al Kaderi Tuhin" userId="S::a101889@singaporetech.edu.sg::fe7eb424-ad6d-4b33-8218-ee941df5c02d" providerId="AD" clId="Web-{83144408-A481-4DFA-8E87-539204A78C6F}" dt="2021-12-10T07:22:32.470" v="204"/>
          <ac:spMkLst>
            <pc:docMk/>
            <pc:sldMk cId="4270655058" sldId="275"/>
            <ac:spMk id="3" creationId="{3DC529E7-F749-42AC-B98A-0F0CC0D6108F}"/>
          </ac:spMkLst>
        </pc:spChg>
        <pc:spChg chg="add mod">
          <ac:chgData name="Isfaque Al Kaderi Tuhin" userId="S::a101889@singaporetech.edu.sg::fe7eb424-ad6d-4b33-8218-ee941df5c02d" providerId="AD" clId="Web-{83144408-A481-4DFA-8E87-539204A78C6F}" dt="2021-12-10T07:23:36.067" v="242" actId="1076"/>
          <ac:spMkLst>
            <pc:docMk/>
            <pc:sldMk cId="4270655058" sldId="275"/>
            <ac:spMk id="6" creationId="{853BA443-5F80-4683-AE8A-0CDE16538326}"/>
          </ac:spMkLst>
        </pc:spChg>
        <pc:spChg chg="add mod">
          <ac:chgData name="Isfaque Al Kaderi Tuhin" userId="S::a101889@singaporetech.edu.sg::fe7eb424-ad6d-4b33-8218-ee941df5c02d" providerId="AD" clId="Web-{83144408-A481-4DFA-8E87-539204A78C6F}" dt="2021-12-10T07:28:40.333" v="413"/>
          <ac:spMkLst>
            <pc:docMk/>
            <pc:sldMk cId="4270655058" sldId="275"/>
            <ac:spMk id="7" creationId="{7695B3FA-2820-4A21-8C9C-64A75625E536}"/>
          </ac:spMkLst>
        </pc:spChg>
        <pc:picChg chg="add mod">
          <ac:chgData name="Isfaque Al Kaderi Tuhin" userId="S::a101889@singaporetech.edu.sg::fe7eb424-ad6d-4b33-8218-ee941df5c02d" providerId="AD" clId="Web-{83144408-A481-4DFA-8E87-539204A78C6F}" dt="2021-12-10T07:23:44.239" v="244" actId="1076"/>
          <ac:picMkLst>
            <pc:docMk/>
            <pc:sldMk cId="4270655058" sldId="275"/>
            <ac:picMk id="4" creationId="{9DC72AC7-1BA6-46F9-80D5-3E074702B337}"/>
          </ac:picMkLst>
        </pc:picChg>
      </pc:sldChg>
    </pc:docChg>
  </pc:docChgLst>
  <pc:docChgLst>
    <pc:chgData name="Isfaque Al Kaderi Tuhin" userId="fe7eb424-ad6d-4b33-8218-ee941df5c02d" providerId="ADAL" clId="{3BA4E51F-70BA-499E-A52A-67EA25588C1E}"/>
    <pc:docChg chg="modSld">
      <pc:chgData name="Isfaque Al Kaderi Tuhin" userId="fe7eb424-ad6d-4b33-8218-ee941df5c02d" providerId="ADAL" clId="{3BA4E51F-70BA-499E-A52A-67EA25588C1E}" dt="2021-12-10T08:51:17.180" v="4" actId="20577"/>
      <pc:docMkLst>
        <pc:docMk/>
      </pc:docMkLst>
      <pc:sldChg chg="modSp mod">
        <pc:chgData name="Isfaque Al Kaderi Tuhin" userId="fe7eb424-ad6d-4b33-8218-ee941df5c02d" providerId="ADAL" clId="{3BA4E51F-70BA-499E-A52A-67EA25588C1E}" dt="2021-12-10T08:51:17.180" v="4" actId="20577"/>
        <pc:sldMkLst>
          <pc:docMk/>
          <pc:sldMk cId="2347034823" sldId="271"/>
        </pc:sldMkLst>
        <pc:spChg chg="mod">
          <ac:chgData name="Isfaque Al Kaderi Tuhin" userId="fe7eb424-ad6d-4b33-8218-ee941df5c02d" providerId="ADAL" clId="{3BA4E51F-70BA-499E-A52A-67EA25588C1E}" dt="2021-12-10T08:51:17.180" v="4" actId="20577"/>
          <ac:spMkLst>
            <pc:docMk/>
            <pc:sldMk cId="2347034823" sldId="271"/>
            <ac:spMk id="2" creationId="{A149F6D9-F13A-4B24-97C7-5634960B93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154FC-2952-4EE7-89F7-F376FEB4B29C}" type="datetimeFigureOut">
              <a:rPr lang="en-SG" smtClean="0"/>
              <a:t>3/2/2022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D7A93-066A-4F8A-A1F6-391815B643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15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4153-AA78-4FAA-9D23-5B362AB09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85A6C-5D83-4983-BCDF-A49DA1A3F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CE069-31BD-448E-A8A6-3A74DFA2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A535-45DC-4E52-8DC1-A93C156A7643}" type="datetimeFigureOut">
              <a:rPr lang="en-SG" smtClean="0"/>
              <a:t>3/2/2022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3526-C7D0-43ED-9966-E2647276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F581A-A046-4890-B37C-C5665487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6770-56A4-42B2-9AFB-57EE2F4E4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377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1B32-3844-4562-A08E-FA88BD9F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6CC87-2CF0-4750-85EC-0270F8D4C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E6C7C-7205-4C40-A6A6-E48999F2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A535-45DC-4E52-8DC1-A93C156A7643}" type="datetimeFigureOut">
              <a:rPr lang="en-SG" smtClean="0"/>
              <a:t>3/2/2022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64682-57A5-4F8E-AC7B-561042EA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04B7C-8756-41F6-BED2-CD4F4CA3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6770-56A4-42B2-9AFB-57EE2F4E4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286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51E84-EE11-4680-B55E-225EADAD8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624E5-BBDD-4567-9D10-C98C5BAC7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D7924-59AC-4A5F-96A4-71742D15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A535-45DC-4E52-8DC1-A93C156A7643}" type="datetimeFigureOut">
              <a:rPr lang="en-SG" smtClean="0"/>
              <a:t>3/2/2022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F22E5-01D2-4F24-A972-11B57FE6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E6255-F2C9-425B-8CE4-457A83B3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6770-56A4-42B2-9AFB-57EE2F4E4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80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8AB6-69D2-4355-B55B-86D8FDDA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31650-EF40-4E09-94ED-450A544F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B7330-B46C-476E-8F4C-D971B78A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A535-45DC-4E52-8DC1-A93C156A7643}" type="datetimeFigureOut">
              <a:rPr lang="en-SG" smtClean="0"/>
              <a:t>3/2/2022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54B5A-ED30-4D81-9076-A9336260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D1B01-5FD7-4A53-96C2-BF3B5E4D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6770-56A4-42B2-9AFB-57EE2F4E4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715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1031-D38B-457F-A052-410E6ACB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27C41-9CD4-4AF4-856B-7918396CE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4A1B2-C22E-48C6-A2F9-0D3C789B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A535-45DC-4E52-8DC1-A93C156A7643}" type="datetimeFigureOut">
              <a:rPr lang="en-SG" smtClean="0"/>
              <a:t>3/2/2022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65E97-5762-4A9B-9B16-382A059A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EC68E-A006-4ECD-8B58-7FD9CB68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6770-56A4-42B2-9AFB-57EE2F4E4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850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2816-C52C-4CC1-B98F-60A7A53D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8F81A-F5B8-4E47-A5FA-9B3F98323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1EC6D-06BD-4AF7-AB46-FCDCAB501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CE529-AC56-4ABB-9BD3-A4E7F429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A535-45DC-4E52-8DC1-A93C156A7643}" type="datetimeFigureOut">
              <a:rPr lang="en-SG" smtClean="0"/>
              <a:t>3/2/2022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38AF9-8684-4C07-AE44-8A1FD96D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B53D-C707-4448-AB80-0FA1A310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6770-56A4-42B2-9AFB-57EE2F4E4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500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5197-2BA4-418A-9C99-15068940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B1E63-4BD1-4BFD-89A5-5DCFEDF5F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886B0-9EFB-4828-B7D5-BFA0C2E80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FC20E-64DB-4B58-8D0C-6A7A9DABF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93091-2BD3-44AE-A7D6-EF07E8B5D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C3789-3D62-41DE-8150-8050F52F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A535-45DC-4E52-8DC1-A93C156A7643}" type="datetimeFigureOut">
              <a:rPr lang="en-SG" smtClean="0"/>
              <a:t>3/2/2022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1E58A-BD74-4611-A006-222D687F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A625C-E49A-471A-A440-C701AB10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6770-56A4-42B2-9AFB-57EE2F4E4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130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F895-7F54-4CF9-89A4-25A5D181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CEE0E-E4EE-4ED0-93BF-DDC27928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A535-45DC-4E52-8DC1-A93C156A7643}" type="datetimeFigureOut">
              <a:rPr lang="en-SG" smtClean="0"/>
              <a:t>3/2/2022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A38FF-B83D-4EAA-9F38-979D8068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3AD37-453E-45ED-8C3D-16A4B1E6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6770-56A4-42B2-9AFB-57EE2F4E4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048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8C02F-2FE2-4499-A3C5-44094400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A535-45DC-4E52-8DC1-A93C156A7643}" type="datetimeFigureOut">
              <a:rPr lang="en-SG" smtClean="0"/>
              <a:t>3/2/2022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F190B-EB83-44C9-A5FD-CE32E11C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39754-255E-4E01-84EA-21795180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6770-56A4-42B2-9AFB-57EE2F4E4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573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E97A-540D-4ED2-868B-A9B640C4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97BBB-3704-464F-AC33-33D9BC08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F151E-000D-4543-945D-64B2BC8C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4CF22-8876-43FA-B020-490EC6DF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A535-45DC-4E52-8DC1-A93C156A7643}" type="datetimeFigureOut">
              <a:rPr lang="en-SG" smtClean="0"/>
              <a:t>3/2/2022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0B901-C4AC-48D8-BE45-42E9C0CD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32B94-4887-4D0A-B779-DEA519B3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6770-56A4-42B2-9AFB-57EE2F4E4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021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BEBC-35EB-43E8-9F53-9CF6DA21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06A73-E515-46A6-BBEE-98F18A9E3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5381-9BD9-498F-B6AE-DD6FDA39C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18968-B440-404F-BBF6-2C8BBE83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A535-45DC-4E52-8DC1-A93C156A7643}" type="datetimeFigureOut">
              <a:rPr lang="en-SG" smtClean="0"/>
              <a:t>3/2/2022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E5BE1-0B76-4101-8AAE-8FC5BA20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973E5-E8CE-4BE1-9208-2867467A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6770-56A4-42B2-9AFB-57EE2F4E4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421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FF22A-F4B4-40FB-B752-FBE147C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5885F-88BE-42C4-9520-AE3ADAEC5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ED936-EE20-40B4-B471-31095609E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3A535-45DC-4E52-8DC1-A93C156A7643}" type="datetimeFigureOut">
              <a:rPr lang="en-SG" smtClean="0"/>
              <a:t>3/2/2022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23FE4-296F-42B3-8A4C-96491820E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024D8-8051-41C5-96F3-74E1EB6C9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76770-56A4-42B2-9AFB-57EE2F4E4F37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8F054-4CEA-4C26-8B23-866C90FED0F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653088" y="0"/>
            <a:ext cx="736600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SG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 Internal</a:t>
            </a:r>
          </a:p>
        </p:txBody>
      </p:sp>
    </p:spTree>
    <p:extLst>
      <p:ext uri="{BB962C8B-B14F-4D97-AF65-F5344CB8AC3E}">
        <p14:creationId xmlns:p14="http://schemas.microsoft.com/office/powerpoint/2010/main" val="174522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F6D9-F13A-4B24-97C7-5634960B9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Reinforcement Learning(IRL)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50713-6EE5-4EAD-955E-AE9DA8627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Isfaque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47034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2F5A-7887-4EEF-B148-BDE38775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46E1B-86D6-492B-8F4E-3E106C8D69BD}"/>
              </a:ext>
            </a:extLst>
          </p:cNvPr>
          <p:cNvSpPr txBox="1"/>
          <p:nvPr/>
        </p:nvSpPr>
        <p:spPr>
          <a:xfrm>
            <a:off x="938710" y="2294384"/>
            <a:ext cx="675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Train and store model with samples from each classes of crime type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3105CC-6FEC-44AF-BE92-144F434B1DEA}"/>
              </a:ext>
            </a:extLst>
          </p:cNvPr>
          <p:cNvSpPr/>
          <p:nvPr/>
        </p:nvSpPr>
        <p:spPr>
          <a:xfrm>
            <a:off x="938710" y="1507081"/>
            <a:ext cx="1700464" cy="497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Pre-Requisite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B91F8-E464-405F-9817-7455868FD991}"/>
              </a:ext>
            </a:extLst>
          </p:cNvPr>
          <p:cNvSpPr txBox="1"/>
          <p:nvPr/>
        </p:nvSpPr>
        <p:spPr>
          <a:xfrm>
            <a:off x="938710" y="3741017"/>
            <a:ext cx="72920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new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 graph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a prediction using pretrained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prediction result and then query the user for confirmation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Verified labels get stored in intelligence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flows end while in the back end, model get retrained with new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AC0A7F-DFB2-4A21-ADD5-2D3CC0E33A2E}"/>
              </a:ext>
            </a:extLst>
          </p:cNvPr>
          <p:cNvSpPr/>
          <p:nvPr/>
        </p:nvSpPr>
        <p:spPr>
          <a:xfrm>
            <a:off x="938710" y="2953714"/>
            <a:ext cx="2061164" cy="497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 Process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4690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90DE85-06C4-4754-A523-E58625B9D882}"/>
              </a:ext>
            </a:extLst>
          </p:cNvPr>
          <p:cNvSpPr/>
          <p:nvPr/>
        </p:nvSpPr>
        <p:spPr>
          <a:xfrm>
            <a:off x="1151036" y="1846657"/>
            <a:ext cx="1553592" cy="3314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1) Collect</a:t>
            </a:r>
            <a:endParaRPr lang="en-SG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35BA91-C3D5-4483-821D-F2E119FF9927}"/>
              </a:ext>
            </a:extLst>
          </p:cNvPr>
          <p:cNvSpPr/>
          <p:nvPr/>
        </p:nvSpPr>
        <p:spPr>
          <a:xfrm>
            <a:off x="1151036" y="3431270"/>
            <a:ext cx="1553592" cy="3314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2) Extract</a:t>
            </a:r>
            <a:endParaRPr lang="en-SG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DFBCEF-7B8B-48C8-9438-D7A9CE48E91A}"/>
              </a:ext>
            </a:extLst>
          </p:cNvPr>
          <p:cNvSpPr/>
          <p:nvPr/>
        </p:nvSpPr>
        <p:spPr>
          <a:xfrm>
            <a:off x="1186546" y="4924509"/>
            <a:ext cx="1553592" cy="3314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3) Prepare</a:t>
            </a:r>
            <a:endParaRPr lang="en-SG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76B101-BA5E-4177-94A9-A3ADCA393E7B}"/>
              </a:ext>
            </a:extLst>
          </p:cNvPr>
          <p:cNvSpPr/>
          <p:nvPr/>
        </p:nvSpPr>
        <p:spPr>
          <a:xfrm>
            <a:off x="4665484" y="3582241"/>
            <a:ext cx="1553592" cy="3314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5) Reinforce</a:t>
            </a:r>
            <a:endParaRPr lang="en-SG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4CD39C-EFA3-4CA3-8FD5-2D23F343897B}"/>
              </a:ext>
            </a:extLst>
          </p:cNvPr>
          <p:cNvSpPr/>
          <p:nvPr/>
        </p:nvSpPr>
        <p:spPr>
          <a:xfrm>
            <a:off x="4625535" y="1846657"/>
            <a:ext cx="1553592" cy="3314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4) Construct</a:t>
            </a:r>
            <a:endParaRPr lang="en-SG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33C28-3186-4A41-A7EC-FB48EA47FDD2}"/>
              </a:ext>
            </a:extLst>
          </p:cNvPr>
          <p:cNvSpPr txBox="1"/>
          <p:nvPr/>
        </p:nvSpPr>
        <p:spPr>
          <a:xfrm>
            <a:off x="1106647" y="2297328"/>
            <a:ext cx="281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Collecting and storing raw forensic images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10392-058C-41C8-B714-0E7D32685898}"/>
              </a:ext>
            </a:extLst>
          </p:cNvPr>
          <p:cNvSpPr txBox="1"/>
          <p:nvPr/>
        </p:nvSpPr>
        <p:spPr>
          <a:xfrm>
            <a:off x="1106647" y="5386147"/>
            <a:ext cx="2817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Parsing and preprocessing of data to prepare for analysis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AFF9C0-037E-4ED2-8443-E37E4E235AB6}"/>
              </a:ext>
            </a:extLst>
          </p:cNvPr>
          <p:cNvSpPr txBox="1"/>
          <p:nvPr/>
        </p:nvSpPr>
        <p:spPr>
          <a:xfrm>
            <a:off x="1111087" y="3892908"/>
            <a:ext cx="281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Extractions of required artifacts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FF09AE-E1F1-4F56-ABA0-C668E7E4D633}"/>
              </a:ext>
            </a:extLst>
          </p:cNvPr>
          <p:cNvSpPr txBox="1"/>
          <p:nvPr/>
        </p:nvSpPr>
        <p:spPr>
          <a:xfrm>
            <a:off x="4581146" y="2255899"/>
            <a:ext cx="281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Construct a knowledge graph and embed TTP information via Playbooks </a:t>
            </a:r>
            <a:endParaRPr lang="en-SG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039868-D189-481F-8916-4E892645BF17}"/>
              </a:ext>
            </a:extLst>
          </p:cNvPr>
          <p:cNvSpPr txBox="1"/>
          <p:nvPr/>
        </p:nvSpPr>
        <p:spPr>
          <a:xfrm>
            <a:off x="4625535" y="4093512"/>
            <a:ext cx="281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Edit graph to embed or link additional information in the graph</a:t>
            </a:r>
            <a:endParaRPr lang="en-SG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30C880-7955-4CFE-9DD9-BD77CCDF0545}"/>
              </a:ext>
            </a:extLst>
          </p:cNvPr>
          <p:cNvSpPr/>
          <p:nvPr/>
        </p:nvSpPr>
        <p:spPr>
          <a:xfrm>
            <a:off x="8433685" y="3576181"/>
            <a:ext cx="1553592" cy="3314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8) Query</a:t>
            </a:r>
            <a:endParaRPr lang="en-SG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12B734-EF2F-47F6-A07A-0624C2E6A1CC}"/>
              </a:ext>
            </a:extLst>
          </p:cNvPr>
          <p:cNvSpPr/>
          <p:nvPr/>
        </p:nvSpPr>
        <p:spPr>
          <a:xfrm>
            <a:off x="8353786" y="1846657"/>
            <a:ext cx="1553592" cy="3314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7) Predict</a:t>
            </a:r>
            <a:endParaRPr lang="en-SG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EBA939-C499-440A-8958-F55F0594F0A7}"/>
              </a:ext>
            </a:extLst>
          </p:cNvPr>
          <p:cNvSpPr txBox="1"/>
          <p:nvPr/>
        </p:nvSpPr>
        <p:spPr>
          <a:xfrm>
            <a:off x="8353786" y="4031552"/>
            <a:ext cx="2817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Query the user for prediction confirmation</a:t>
            </a:r>
            <a:endParaRPr lang="en-SG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97BE26-A5C4-4A0C-8C54-CCB25509C91B}"/>
              </a:ext>
            </a:extLst>
          </p:cNvPr>
          <p:cNvSpPr/>
          <p:nvPr/>
        </p:nvSpPr>
        <p:spPr>
          <a:xfrm>
            <a:off x="8353786" y="4888998"/>
            <a:ext cx="1553592" cy="3314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9) Retrain</a:t>
            </a:r>
            <a:endParaRPr lang="en-SG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121E3B-E6C0-4EEE-8074-DAF63E76082D}"/>
              </a:ext>
            </a:extLst>
          </p:cNvPr>
          <p:cNvSpPr txBox="1"/>
          <p:nvPr/>
        </p:nvSpPr>
        <p:spPr>
          <a:xfrm>
            <a:off x="8353786" y="2328477"/>
            <a:ext cx="281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model is available, make a prediction of the crime type</a:t>
            </a:r>
            <a:endParaRPr lang="en-SG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CA8DBB-CCE1-4088-970F-F23559DC484A}"/>
              </a:ext>
            </a:extLst>
          </p:cNvPr>
          <p:cNvSpPr txBox="1"/>
          <p:nvPr/>
        </p:nvSpPr>
        <p:spPr>
          <a:xfrm>
            <a:off x="8353786" y="5397034"/>
            <a:ext cx="28179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Retrain model once sufficient user verified labelled samples are available</a:t>
            </a:r>
            <a:endParaRPr lang="en-SG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4BE763-C515-454E-A477-A3DEF6D4DD94}"/>
              </a:ext>
            </a:extLst>
          </p:cNvPr>
          <p:cNvSpPr/>
          <p:nvPr/>
        </p:nvSpPr>
        <p:spPr>
          <a:xfrm>
            <a:off x="894695" y="1047475"/>
            <a:ext cx="2565646" cy="3631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PHASE 1</a:t>
            </a:r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88B7B8-B4C4-4E3B-9624-1075463EE0B9}"/>
              </a:ext>
            </a:extLst>
          </p:cNvPr>
          <p:cNvSpPr/>
          <p:nvPr/>
        </p:nvSpPr>
        <p:spPr>
          <a:xfrm>
            <a:off x="4449092" y="1048923"/>
            <a:ext cx="2565646" cy="3631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PHASE 2</a:t>
            </a:r>
            <a:endParaRPr lang="en-SG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092E8A-B3E6-4A81-86E5-6BAF0DC24DBA}"/>
              </a:ext>
            </a:extLst>
          </p:cNvPr>
          <p:cNvSpPr/>
          <p:nvPr/>
        </p:nvSpPr>
        <p:spPr>
          <a:xfrm>
            <a:off x="8003489" y="1047474"/>
            <a:ext cx="2565646" cy="3631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PHASE 3</a:t>
            </a:r>
            <a:endParaRPr lang="en-S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512731-FD52-4210-B40C-DBB3D59B5DFC}"/>
              </a:ext>
            </a:extLst>
          </p:cNvPr>
          <p:cNvSpPr/>
          <p:nvPr/>
        </p:nvSpPr>
        <p:spPr>
          <a:xfrm>
            <a:off x="4705433" y="5220430"/>
            <a:ext cx="1553592" cy="3314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6) Analyze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60D913-DE02-47B0-B68D-3431F0FBA81A}"/>
              </a:ext>
            </a:extLst>
          </p:cNvPr>
          <p:cNvSpPr txBox="1"/>
          <p:nvPr/>
        </p:nvSpPr>
        <p:spPr>
          <a:xfrm>
            <a:off x="4665484" y="5731701"/>
            <a:ext cx="2817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Generate deductive analysis based on knowledge graph</a:t>
            </a:r>
            <a:endParaRPr lang="en-SG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C0D28-415E-4826-9E24-E90EBF4CFE9C}"/>
              </a:ext>
            </a:extLst>
          </p:cNvPr>
          <p:cNvSpPr txBox="1"/>
          <p:nvPr/>
        </p:nvSpPr>
        <p:spPr>
          <a:xfrm>
            <a:off x="818116" y="342510"/>
            <a:ext cx="3992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Overall Investigation steps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096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DC72AC7-1BA6-46F9-80D5-3E074702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555" y="1522334"/>
            <a:ext cx="4921448" cy="470919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53BA443-5F80-4683-AE8A-0CDE1653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42" y="528411"/>
            <a:ext cx="9451676" cy="63356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Workaround for limited training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5B3FA-2820-4A21-8C9C-64A75625E536}"/>
              </a:ext>
            </a:extLst>
          </p:cNvPr>
          <p:cNvSpPr txBox="1"/>
          <p:nvPr/>
        </p:nvSpPr>
        <p:spPr>
          <a:xfrm>
            <a:off x="823685" y="1821542"/>
            <a:ext cx="4484912" cy="3595803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Implemented </a:t>
            </a:r>
            <a:r>
              <a:rPr lang="en-US" sz="2000" b="1" dirty="0"/>
              <a:t>Siamese Neural Network Model</a:t>
            </a:r>
            <a:endParaRPr lang="en-US" b="1" dirty="0">
              <a:cs typeface="Calibri" panose="020F05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Uses </a:t>
            </a:r>
            <a:r>
              <a:rPr lang="en-US" sz="2000" b="1" dirty="0">
                <a:cs typeface="Calibri"/>
              </a:rPr>
              <a:t>similarity comparison</a:t>
            </a:r>
            <a:r>
              <a:rPr lang="en-US" sz="2000" dirty="0">
                <a:cs typeface="Calibri"/>
              </a:rPr>
              <a:t> for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Like how human can differentiate between different object at a single glance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cs typeface="Calibri"/>
              </a:rPr>
              <a:t>Requires</a:t>
            </a:r>
            <a:r>
              <a:rPr lang="en-US" sz="2000" dirty="0">
                <a:cs typeface="Calibri"/>
              </a:rPr>
              <a:t> the model to be trained with at least 2 samples of each classes(crimetype) for this model to provide prediction</a:t>
            </a:r>
          </a:p>
        </p:txBody>
      </p:sp>
    </p:spTree>
    <p:extLst>
      <p:ext uri="{BB962C8B-B14F-4D97-AF65-F5344CB8AC3E}">
        <p14:creationId xmlns:p14="http://schemas.microsoft.com/office/powerpoint/2010/main" val="427065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04B3719-D8B9-4D9E-9A7A-2409AC19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6" name="Picture 2" descr="Knowledge Graphs - Amazon Neptune - Amazon Web Services">
            <a:extLst>
              <a:ext uri="{FF2B5EF4-FFF2-40B4-BE49-F238E27FC236}">
                <a16:creationId xmlns:a16="http://schemas.microsoft.com/office/drawing/2014/main" id="{F39A0BBE-AB47-42E8-8DC6-25DA5DF33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01" y="2264571"/>
            <a:ext cx="2809682" cy="168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eural Nets in C# vs F# - DEV Community">
            <a:extLst>
              <a:ext uri="{FF2B5EF4-FFF2-40B4-BE49-F238E27FC236}">
                <a16:creationId xmlns:a16="http://schemas.microsoft.com/office/drawing/2014/main" id="{338B9B5B-43CC-44EB-BB49-4C046B6E9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737" y="2264570"/>
            <a:ext cx="2994526" cy="168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lus Sign 7">
            <a:extLst>
              <a:ext uri="{FF2B5EF4-FFF2-40B4-BE49-F238E27FC236}">
                <a16:creationId xmlns:a16="http://schemas.microsoft.com/office/drawing/2014/main" id="{E060F485-2286-4613-97B0-E56D05A49338}"/>
              </a:ext>
            </a:extLst>
          </p:cNvPr>
          <p:cNvSpPr/>
          <p:nvPr/>
        </p:nvSpPr>
        <p:spPr>
          <a:xfrm>
            <a:off x="7917886" y="2947736"/>
            <a:ext cx="589547" cy="6015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1D840B80-5053-4F07-811A-F2783B5D79F6}"/>
              </a:ext>
            </a:extLst>
          </p:cNvPr>
          <p:cNvSpPr/>
          <p:nvPr/>
        </p:nvSpPr>
        <p:spPr>
          <a:xfrm>
            <a:off x="3750471" y="2947735"/>
            <a:ext cx="589547" cy="6015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6ACAF-B966-45E7-B66B-AD21B54B2989}"/>
              </a:ext>
            </a:extLst>
          </p:cNvPr>
          <p:cNvSpPr txBox="1"/>
          <p:nvPr/>
        </p:nvSpPr>
        <p:spPr>
          <a:xfrm>
            <a:off x="978568" y="4555958"/>
            <a:ext cx="185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Knowledge Graph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112F5-3657-411B-9A30-D83729D01FDA}"/>
              </a:ext>
            </a:extLst>
          </p:cNvPr>
          <p:cNvSpPr txBox="1"/>
          <p:nvPr/>
        </p:nvSpPr>
        <p:spPr>
          <a:xfrm>
            <a:off x="4901083" y="4607317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 Learning Model</a:t>
            </a:r>
            <a:endParaRPr lang="en-SG" dirty="0"/>
          </a:p>
        </p:txBody>
      </p:sp>
      <p:pic>
        <p:nvPicPr>
          <p:cNvPr id="12" name="Picture 2" descr="Learning with Limited Labeled Data - Cloudera Blog">
            <a:extLst>
              <a:ext uri="{FF2B5EF4-FFF2-40B4-BE49-F238E27FC236}">
                <a16:creationId xmlns:a16="http://schemas.microsoft.com/office/drawing/2014/main" id="{44648772-C86E-4CC0-BFCE-06C730BD12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73" t="54828" r="42171" b="18213"/>
          <a:stretch/>
        </p:blipFill>
        <p:spPr bwMode="auto">
          <a:xfrm>
            <a:off x="8507433" y="2172596"/>
            <a:ext cx="2598401" cy="243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04D48C-FFD5-475B-88D1-FEBDBF6BA88B}"/>
              </a:ext>
            </a:extLst>
          </p:cNvPr>
          <p:cNvSpPr txBox="1"/>
          <p:nvPr/>
        </p:nvSpPr>
        <p:spPr>
          <a:xfrm>
            <a:off x="8890823" y="4555958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Human-in-the-loop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6792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8A7097C-262B-414E-ACB7-C15560A3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51676" cy="1023639"/>
          </a:xfrm>
        </p:spPr>
        <p:txBody>
          <a:bodyPr>
            <a:normAutofit/>
          </a:bodyPr>
          <a:lstStyle/>
          <a:p>
            <a:r>
              <a:rPr lang="en-US" sz="4800" dirty="0"/>
              <a:t>Evolving Graph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DB9E1-C6D9-42E3-9D0B-0146558B5AE9}"/>
              </a:ext>
            </a:extLst>
          </p:cNvPr>
          <p:cNvSpPr txBox="1"/>
          <p:nvPr/>
        </p:nvSpPr>
        <p:spPr>
          <a:xfrm>
            <a:off x="7386908" y="321391"/>
            <a:ext cx="43216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Additional information includes, detected TTPs, External threat intel from CTIH and expert knowledge</a:t>
            </a:r>
            <a:endParaRPr lang="en-US" dirty="0"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584215-574D-49FF-8C19-5A47D3BF845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208079" y="1244721"/>
            <a:ext cx="2339643" cy="88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2" descr="A subgraph of the large scale biomedical knowledge graph. We can see... |  Download Scientific Diagram">
            <a:extLst>
              <a:ext uri="{FF2B5EF4-FFF2-40B4-BE49-F238E27FC236}">
                <a16:creationId xmlns:a16="http://schemas.microsoft.com/office/drawing/2014/main" id="{135502A0-42BF-413F-99E5-5E5AE459A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429" y="1755143"/>
            <a:ext cx="2180180" cy="158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ow Knowledge Graphs Will Transform Data Management And Business | by  DataSeries | DataSeries | Medium">
            <a:extLst>
              <a:ext uri="{FF2B5EF4-FFF2-40B4-BE49-F238E27FC236}">
                <a16:creationId xmlns:a16="http://schemas.microsoft.com/office/drawing/2014/main" id="{FB70540C-E147-428D-82F4-275ABC93F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090" y="1544195"/>
            <a:ext cx="2202740" cy="170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ow Knowledge Graphs Will Transform Data Management And Business | by  DataSeries | DataSeries | Medium">
            <a:extLst>
              <a:ext uri="{FF2B5EF4-FFF2-40B4-BE49-F238E27FC236}">
                <a16:creationId xmlns:a16="http://schemas.microsoft.com/office/drawing/2014/main" id="{96B07D73-CD94-460A-8529-27E0BA1FE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11" r="45976"/>
          <a:stretch/>
        </p:blipFill>
        <p:spPr bwMode="auto">
          <a:xfrm>
            <a:off x="5831050" y="2224490"/>
            <a:ext cx="1377029" cy="90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2F7F147B-C273-468A-BD82-65533FC4580F}"/>
              </a:ext>
            </a:extLst>
          </p:cNvPr>
          <p:cNvSpPr/>
          <p:nvPr/>
        </p:nvSpPr>
        <p:spPr>
          <a:xfrm>
            <a:off x="7562983" y="2486930"/>
            <a:ext cx="514192" cy="39338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86CB5C-B33C-4F02-9266-77E1B85A3B41}"/>
              </a:ext>
            </a:extLst>
          </p:cNvPr>
          <p:cNvSpPr txBox="1"/>
          <p:nvPr/>
        </p:nvSpPr>
        <p:spPr>
          <a:xfrm>
            <a:off x="3804273" y="3439762"/>
            <a:ext cx="876373" cy="252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graph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728E39-BC76-4E15-BA12-0C3301D446F9}"/>
              </a:ext>
            </a:extLst>
          </p:cNvPr>
          <p:cNvSpPr txBox="1"/>
          <p:nvPr/>
        </p:nvSpPr>
        <p:spPr>
          <a:xfrm>
            <a:off x="5831050" y="3464620"/>
            <a:ext cx="1555858" cy="252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information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31AF32-E239-427E-8594-93245D6F6379}"/>
              </a:ext>
            </a:extLst>
          </p:cNvPr>
          <p:cNvSpPr txBox="1"/>
          <p:nvPr/>
        </p:nvSpPr>
        <p:spPr>
          <a:xfrm>
            <a:off x="8713266" y="3464620"/>
            <a:ext cx="1224014" cy="252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Evolving Network</a:t>
            </a:r>
            <a:endParaRPr lang="en-SG" dirty="0"/>
          </a:p>
        </p:txBody>
      </p:sp>
      <p:pic>
        <p:nvPicPr>
          <p:cNvPr id="17" name="Picture 2" descr="A subgraph of the large scale biomedical knowledge graph. We can see... |  Download Scientific Diagram">
            <a:extLst>
              <a:ext uri="{FF2B5EF4-FFF2-40B4-BE49-F238E27FC236}">
                <a16:creationId xmlns:a16="http://schemas.microsoft.com/office/drawing/2014/main" id="{367BEF94-EB46-41D1-8D58-BD5C03F13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660" y="4083926"/>
            <a:ext cx="2398594" cy="146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ow Knowledge Graphs Will Transform Data Management And Business | by  DataSeries | DataSeries | Medium">
            <a:extLst>
              <a:ext uri="{FF2B5EF4-FFF2-40B4-BE49-F238E27FC236}">
                <a16:creationId xmlns:a16="http://schemas.microsoft.com/office/drawing/2014/main" id="{F69372B8-CB5D-41BC-B5C8-35FFD0B52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247" y="4063197"/>
            <a:ext cx="2245794" cy="145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ow Knowledge Graphs Will Transform Data Management And Business | by  DataSeries | DataSeries | Medium">
            <a:extLst>
              <a:ext uri="{FF2B5EF4-FFF2-40B4-BE49-F238E27FC236}">
                <a16:creationId xmlns:a16="http://schemas.microsoft.com/office/drawing/2014/main" id="{656DABB4-0789-4BC7-8117-24A85D2C7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11" r="45976"/>
          <a:stretch/>
        </p:blipFill>
        <p:spPr bwMode="auto">
          <a:xfrm>
            <a:off x="5902784" y="4642562"/>
            <a:ext cx="1403944" cy="77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ross 19">
            <a:extLst>
              <a:ext uri="{FF2B5EF4-FFF2-40B4-BE49-F238E27FC236}">
                <a16:creationId xmlns:a16="http://schemas.microsoft.com/office/drawing/2014/main" id="{BEEFEED6-6DC3-4C5F-B212-77F29CE98994}"/>
              </a:ext>
            </a:extLst>
          </p:cNvPr>
          <p:cNvSpPr/>
          <p:nvPr/>
        </p:nvSpPr>
        <p:spPr>
          <a:xfrm>
            <a:off x="5317189" y="4814190"/>
            <a:ext cx="492906" cy="465602"/>
          </a:xfrm>
          <a:prstGeom prst="plus">
            <a:avLst>
              <a:gd name="adj" fmla="val 3611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AB0F388-0E5B-4FEC-943C-65DA8F201658}"/>
              </a:ext>
            </a:extLst>
          </p:cNvPr>
          <p:cNvSpPr/>
          <p:nvPr/>
        </p:nvSpPr>
        <p:spPr>
          <a:xfrm>
            <a:off x="7562983" y="4886408"/>
            <a:ext cx="547735" cy="39338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D3315-55F3-4F45-A3F7-4D835D530784}"/>
              </a:ext>
            </a:extLst>
          </p:cNvPr>
          <p:cNvSpPr txBox="1"/>
          <p:nvPr/>
        </p:nvSpPr>
        <p:spPr>
          <a:xfrm>
            <a:off x="3836392" y="5677534"/>
            <a:ext cx="893503" cy="215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graph</a:t>
            </a:r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71D985-A0A2-4696-9C58-497D8730B004}"/>
              </a:ext>
            </a:extLst>
          </p:cNvPr>
          <p:cNvSpPr txBox="1"/>
          <p:nvPr/>
        </p:nvSpPr>
        <p:spPr>
          <a:xfrm>
            <a:off x="5902784" y="5698704"/>
            <a:ext cx="1586269" cy="215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information</a:t>
            </a:r>
            <a:endParaRPr lang="en-S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4930C8-459F-4DDC-A1AD-1E38DB9CEF20}"/>
              </a:ext>
            </a:extLst>
          </p:cNvPr>
          <p:cNvSpPr txBox="1"/>
          <p:nvPr/>
        </p:nvSpPr>
        <p:spPr>
          <a:xfrm>
            <a:off x="8841335" y="5698704"/>
            <a:ext cx="1247938" cy="215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Evolving Network</a:t>
            </a:r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5E6846-879C-438C-B99A-79DEB5F70BCC}"/>
              </a:ext>
            </a:extLst>
          </p:cNvPr>
          <p:cNvSpPr txBox="1"/>
          <p:nvPr/>
        </p:nvSpPr>
        <p:spPr>
          <a:xfrm>
            <a:off x="1349908" y="2265583"/>
            <a:ext cx="1266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Case 1</a:t>
            </a:r>
            <a:endParaRPr lang="en-SG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431FFA-6CFB-4B28-A0C4-FB4500F0D262}"/>
              </a:ext>
            </a:extLst>
          </p:cNvPr>
          <p:cNvSpPr txBox="1"/>
          <p:nvPr/>
        </p:nvSpPr>
        <p:spPr>
          <a:xfrm>
            <a:off x="1349908" y="4790712"/>
            <a:ext cx="1266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Case 2</a:t>
            </a:r>
            <a:endParaRPr lang="en-SG" sz="3200" dirty="0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45E45029-EA09-495B-9F9D-392A37E09233}"/>
              </a:ext>
            </a:extLst>
          </p:cNvPr>
          <p:cNvSpPr/>
          <p:nvPr/>
        </p:nvSpPr>
        <p:spPr>
          <a:xfrm flipV="1">
            <a:off x="5317189" y="2528182"/>
            <a:ext cx="425009" cy="434483"/>
          </a:xfrm>
          <a:prstGeom prst="plus">
            <a:avLst>
              <a:gd name="adj" fmla="val 3611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CA248D-16FD-49B3-8850-2F843A37C135}"/>
              </a:ext>
            </a:extLst>
          </p:cNvPr>
          <p:cNvSpPr txBox="1"/>
          <p:nvPr/>
        </p:nvSpPr>
        <p:spPr>
          <a:xfrm>
            <a:off x="1869969" y="5415657"/>
            <a:ext cx="238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.</a:t>
            </a:r>
          </a:p>
          <a:p>
            <a:r>
              <a:rPr lang="en-US" sz="1600" b="1" dirty="0">
                <a:latin typeface="Arial Black" panose="020B0A04020102020204" pitchFamily="34" charset="0"/>
              </a:rPr>
              <a:t>.</a:t>
            </a:r>
          </a:p>
          <a:p>
            <a:r>
              <a:rPr lang="en-US" sz="1600" b="1" dirty="0">
                <a:latin typeface="Arial Black" panose="020B0A04020102020204" pitchFamily="34" charset="0"/>
              </a:rPr>
              <a:t>.</a:t>
            </a:r>
          </a:p>
          <a:p>
            <a:r>
              <a:rPr lang="en-US" sz="1600" b="1" dirty="0">
                <a:latin typeface="Arial Black" panose="020B0A04020102020204" pitchFamily="34" charset="0"/>
              </a:rPr>
              <a:t>.</a:t>
            </a:r>
            <a:endParaRPr lang="en-SG" sz="1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64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98D180-24BE-4F65-92F1-716AE8D8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51676" cy="1023639"/>
          </a:xfrm>
        </p:spPr>
        <p:txBody>
          <a:bodyPr/>
          <a:lstStyle/>
          <a:p>
            <a:r>
              <a:rPr lang="en-US" dirty="0"/>
              <a:t>Flow of IRL module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A2FD9-B8C7-4317-B941-774A7F2DB567}"/>
              </a:ext>
            </a:extLst>
          </p:cNvPr>
          <p:cNvSpPr txBox="1"/>
          <p:nvPr/>
        </p:nvSpPr>
        <p:spPr>
          <a:xfrm>
            <a:off x="3073400" y="591275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8" name="Picture 2" descr="https://www.google.com/url?sa=i&amp;url=https%3A%2F%2Ftowardsdatascience.com%2Fgraph-convolutional-networks-deep-99d7fee5706f&amp;psig=AOvVaw1zU4-QvhaFe-mxOHVc2l2b&amp;ust=1630483659627000&amp;source=images&amp;cd=vfe&amp;ved=0CAwQjhxqFwoTCIjum43n2vICFQAAAAAdAAAAABAJ">
            <a:extLst>
              <a:ext uri="{FF2B5EF4-FFF2-40B4-BE49-F238E27FC236}">
                <a16:creationId xmlns:a16="http://schemas.microsoft.com/office/drawing/2014/main" id="{1AF00CF3-53EA-4328-AEDC-E1A1CBDC91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8" r="67215" b="52485"/>
          <a:stretch/>
        </p:blipFill>
        <p:spPr bwMode="auto">
          <a:xfrm>
            <a:off x="5721260" y="4026666"/>
            <a:ext cx="952388" cy="67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www.google.com/url?sa=i&amp;url=https%3A%2F%2Ftowardsdatascience.com%2Fgraph-convolutional-networks-deep-99d7fee5706f&amp;psig=AOvVaw1zU4-QvhaFe-mxOHVc2l2b&amp;ust=1630483659627000&amp;source=images&amp;cd=vfe&amp;ved=0CAwQjhxqFwoTCIjum43n2vICFQAAAAAdAAAAABAJ">
            <a:extLst>
              <a:ext uri="{FF2B5EF4-FFF2-40B4-BE49-F238E27FC236}">
                <a16:creationId xmlns:a16="http://schemas.microsoft.com/office/drawing/2014/main" id="{683E3EBC-6081-48DA-9F92-7AFFC9336A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32" t="64461" r="33183" b="1399"/>
          <a:stretch/>
        </p:blipFill>
        <p:spPr bwMode="auto">
          <a:xfrm>
            <a:off x="2640269" y="4076553"/>
            <a:ext cx="989003" cy="66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74F168-6720-43B3-BC71-AB10201B2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330" y="3992495"/>
            <a:ext cx="848041" cy="8270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2D7D63-AF23-43A8-811C-DF0C36493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077" y="3971417"/>
            <a:ext cx="952388" cy="92880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2B752A3-E859-4BBA-971E-3482510C2E1E}"/>
              </a:ext>
            </a:extLst>
          </p:cNvPr>
          <p:cNvSpPr/>
          <p:nvPr/>
        </p:nvSpPr>
        <p:spPr>
          <a:xfrm>
            <a:off x="3799489" y="4262307"/>
            <a:ext cx="405848" cy="3195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B7F1104-9832-47ED-942D-D5708D5848EA}"/>
              </a:ext>
            </a:extLst>
          </p:cNvPr>
          <p:cNvSpPr/>
          <p:nvPr/>
        </p:nvSpPr>
        <p:spPr>
          <a:xfrm>
            <a:off x="5220329" y="4262307"/>
            <a:ext cx="405848" cy="3195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36E2BB3-576A-4C21-8CCB-C07267F27A83}"/>
              </a:ext>
            </a:extLst>
          </p:cNvPr>
          <p:cNvSpPr/>
          <p:nvPr/>
        </p:nvSpPr>
        <p:spPr>
          <a:xfrm>
            <a:off x="6904752" y="4262308"/>
            <a:ext cx="405848" cy="3195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" name="Picture 4" descr="Neural Network Icon #119871 - Free Icons Library">
            <a:extLst>
              <a:ext uri="{FF2B5EF4-FFF2-40B4-BE49-F238E27FC236}">
                <a16:creationId xmlns:a16="http://schemas.microsoft.com/office/drawing/2014/main" id="{3DB43F43-F5BA-4587-BADA-8DC1B44CC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908" y="2305616"/>
            <a:ext cx="1072950" cy="104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picture containing table, worktable&#10;&#10;Description automatically generated">
            <a:extLst>
              <a:ext uri="{FF2B5EF4-FFF2-40B4-BE49-F238E27FC236}">
                <a16:creationId xmlns:a16="http://schemas.microsoft.com/office/drawing/2014/main" id="{E2EBBD42-9E03-493F-ABD9-6B30774F4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84" y="3817324"/>
            <a:ext cx="620898" cy="11635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89459C-FD7A-45E9-A588-807D6A116955}"/>
              </a:ext>
            </a:extLst>
          </p:cNvPr>
          <p:cNvSpPr txBox="1"/>
          <p:nvPr/>
        </p:nvSpPr>
        <p:spPr>
          <a:xfrm>
            <a:off x="4045439" y="4819534"/>
            <a:ext cx="1482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Pretrained-Model</a:t>
            </a:r>
            <a:endParaRPr lang="en-SG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D27CB2-3942-4737-8D0E-535EBAE4F9FC}"/>
              </a:ext>
            </a:extLst>
          </p:cNvPr>
          <p:cNvSpPr txBox="1"/>
          <p:nvPr/>
        </p:nvSpPr>
        <p:spPr>
          <a:xfrm>
            <a:off x="2374633" y="4819534"/>
            <a:ext cx="1498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Graph Embedding</a:t>
            </a:r>
            <a:endParaRPr lang="en-SG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5D1B6E-C0BC-43A3-9F42-3A2ADEC85F98}"/>
              </a:ext>
            </a:extLst>
          </p:cNvPr>
          <p:cNvSpPr txBox="1"/>
          <p:nvPr/>
        </p:nvSpPr>
        <p:spPr>
          <a:xfrm>
            <a:off x="5698762" y="4819534"/>
            <a:ext cx="930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Prediction</a:t>
            </a:r>
            <a:endParaRPr lang="en-SG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730FF2-0D2B-4235-B12B-3691F324B4AA}"/>
              </a:ext>
            </a:extLst>
          </p:cNvPr>
          <p:cNvSpPr txBox="1"/>
          <p:nvPr/>
        </p:nvSpPr>
        <p:spPr>
          <a:xfrm>
            <a:off x="7310599" y="4886484"/>
            <a:ext cx="1357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Expert Validator</a:t>
            </a:r>
            <a:endParaRPr lang="en-SG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C60904-7E08-4F31-880C-BE7D9804F0B0}"/>
              </a:ext>
            </a:extLst>
          </p:cNvPr>
          <p:cNvSpPr txBox="1"/>
          <p:nvPr/>
        </p:nvSpPr>
        <p:spPr>
          <a:xfrm>
            <a:off x="9438922" y="4857637"/>
            <a:ext cx="1250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Validated Data</a:t>
            </a:r>
            <a:endParaRPr lang="en-SG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8DB86E-47CE-4051-817C-C11E927D0727}"/>
              </a:ext>
            </a:extLst>
          </p:cNvPr>
          <p:cNvSpPr txBox="1"/>
          <p:nvPr/>
        </p:nvSpPr>
        <p:spPr>
          <a:xfrm>
            <a:off x="2738744" y="3144434"/>
            <a:ext cx="1016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Case Graph</a:t>
            </a:r>
            <a:endParaRPr lang="en-SG" sz="1400" dirty="0"/>
          </a:p>
        </p:txBody>
      </p:sp>
      <p:pic>
        <p:nvPicPr>
          <p:cNvPr id="24" name="Picture 2" descr="A subgraph of the large scale biomedical knowledge graph. We can see... |  Download Scientific Diagram">
            <a:extLst>
              <a:ext uri="{FF2B5EF4-FFF2-40B4-BE49-F238E27FC236}">
                <a16:creationId xmlns:a16="http://schemas.microsoft.com/office/drawing/2014/main" id="{65782ED1-450B-4A33-9034-ABB3214C2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43" y="1921714"/>
            <a:ext cx="1709383" cy="121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CB757C74-A6F4-4B7E-A554-43DD64FC4DB4}"/>
              </a:ext>
            </a:extLst>
          </p:cNvPr>
          <p:cNvSpPr/>
          <p:nvPr/>
        </p:nvSpPr>
        <p:spPr>
          <a:xfrm rot="5400000">
            <a:off x="3033533" y="3535785"/>
            <a:ext cx="395798" cy="3276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Arrow: Bent-Up 25">
            <a:extLst>
              <a:ext uri="{FF2B5EF4-FFF2-40B4-BE49-F238E27FC236}">
                <a16:creationId xmlns:a16="http://schemas.microsoft.com/office/drawing/2014/main" id="{BC76A904-46A6-48F9-A5E0-630D02DA3DE6}"/>
              </a:ext>
            </a:extLst>
          </p:cNvPr>
          <p:cNvSpPr/>
          <p:nvPr/>
        </p:nvSpPr>
        <p:spPr>
          <a:xfrm rot="16200000">
            <a:off x="8311865" y="1794553"/>
            <a:ext cx="1135768" cy="2581237"/>
          </a:xfrm>
          <a:prstGeom prst="bentUpArrow">
            <a:avLst>
              <a:gd name="adj1" fmla="val 20322"/>
              <a:gd name="adj2" fmla="val 25000"/>
              <a:gd name="adj3" fmla="val 2967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35FE0FC5-2D44-4EAE-9D7B-093A23D2720B}"/>
              </a:ext>
            </a:extLst>
          </p:cNvPr>
          <p:cNvSpPr/>
          <p:nvPr/>
        </p:nvSpPr>
        <p:spPr>
          <a:xfrm rot="10800000">
            <a:off x="4422101" y="2694618"/>
            <a:ext cx="1841232" cy="1202899"/>
          </a:xfrm>
          <a:prstGeom prst="bentUpArrow">
            <a:avLst>
              <a:gd name="adj1" fmla="val 18263"/>
              <a:gd name="adj2" fmla="val 20407"/>
              <a:gd name="adj3" fmla="val 2193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CE0420-D589-451F-95D7-60CFEC7220F8}"/>
              </a:ext>
            </a:extLst>
          </p:cNvPr>
          <p:cNvSpPr txBox="1"/>
          <p:nvPr/>
        </p:nvSpPr>
        <p:spPr>
          <a:xfrm>
            <a:off x="6477233" y="3172059"/>
            <a:ext cx="931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Retraining</a:t>
            </a:r>
            <a:endParaRPr lang="en-SG" sz="1400" dirty="0"/>
          </a:p>
        </p:txBody>
      </p:sp>
      <p:sp>
        <p:nvSpPr>
          <p:cNvPr id="31" name="Arrow: Bent-Up 30">
            <a:extLst>
              <a:ext uri="{FF2B5EF4-FFF2-40B4-BE49-F238E27FC236}">
                <a16:creationId xmlns:a16="http://schemas.microsoft.com/office/drawing/2014/main" id="{B39B6ADF-0C83-4A32-A716-227794AF18B4}"/>
              </a:ext>
            </a:extLst>
          </p:cNvPr>
          <p:cNvSpPr/>
          <p:nvPr/>
        </p:nvSpPr>
        <p:spPr>
          <a:xfrm rot="5400000" flipH="1">
            <a:off x="-117349" y="3320872"/>
            <a:ext cx="3486681" cy="1273620"/>
          </a:xfrm>
          <a:prstGeom prst="bentUpArrow">
            <a:avLst>
              <a:gd name="adj1" fmla="val 20322"/>
              <a:gd name="adj2" fmla="val 25000"/>
              <a:gd name="adj3" fmla="val 2967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sp>
        <p:nvSpPr>
          <p:cNvPr id="32" name="Arrow: Bent-Up 31">
            <a:extLst>
              <a:ext uri="{FF2B5EF4-FFF2-40B4-BE49-F238E27FC236}">
                <a16:creationId xmlns:a16="http://schemas.microsoft.com/office/drawing/2014/main" id="{677025AC-3891-429F-93D6-E612FE71F10E}"/>
              </a:ext>
            </a:extLst>
          </p:cNvPr>
          <p:cNvSpPr/>
          <p:nvPr/>
        </p:nvSpPr>
        <p:spPr>
          <a:xfrm>
            <a:off x="989181" y="5224855"/>
            <a:ext cx="7277741" cy="623990"/>
          </a:xfrm>
          <a:prstGeom prst="bentUpArrow">
            <a:avLst>
              <a:gd name="adj1" fmla="val 38266"/>
              <a:gd name="adj2" fmla="val 43691"/>
              <a:gd name="adj3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7FD206E-498C-43CF-A57A-F01D06DBAFE1}"/>
              </a:ext>
            </a:extLst>
          </p:cNvPr>
          <p:cNvSpPr/>
          <p:nvPr/>
        </p:nvSpPr>
        <p:spPr>
          <a:xfrm>
            <a:off x="8895152" y="4246238"/>
            <a:ext cx="405848" cy="3195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517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98D180-24BE-4F65-92F1-716AE8D8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51676" cy="1023639"/>
          </a:xfrm>
        </p:spPr>
        <p:txBody>
          <a:bodyPr/>
          <a:lstStyle/>
          <a:p>
            <a:r>
              <a:rPr lang="en-US" dirty="0"/>
              <a:t>Flow of IRL module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A2FD9-B8C7-4317-B941-774A7F2DB567}"/>
              </a:ext>
            </a:extLst>
          </p:cNvPr>
          <p:cNvSpPr txBox="1"/>
          <p:nvPr/>
        </p:nvSpPr>
        <p:spPr>
          <a:xfrm>
            <a:off x="3073400" y="591275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BB1E6D-191F-4B49-B6CD-1D63D788B09E}"/>
              </a:ext>
            </a:extLst>
          </p:cNvPr>
          <p:cNvGrpSpPr/>
          <p:nvPr/>
        </p:nvGrpSpPr>
        <p:grpSpPr>
          <a:xfrm>
            <a:off x="739139" y="1810381"/>
            <a:ext cx="8137584" cy="3552966"/>
            <a:chOff x="739139" y="1810381"/>
            <a:chExt cx="8137584" cy="3552966"/>
          </a:xfrm>
        </p:grpSpPr>
        <p:pic>
          <p:nvPicPr>
            <p:cNvPr id="8" name="Picture 2" descr="https://www.google.com/url?sa=i&amp;url=https%3A%2F%2Ftowardsdatascience.com%2Fgraph-convolutional-networks-deep-99d7fee5706f&amp;psig=AOvVaw1zU4-QvhaFe-mxOHVc2l2b&amp;ust=1630483659627000&amp;source=images&amp;cd=vfe&amp;ved=0CAwQjhxqFwoTCIjum43n2vICFQAAAAAdAAAAABAJ">
              <a:extLst>
                <a:ext uri="{FF2B5EF4-FFF2-40B4-BE49-F238E27FC236}">
                  <a16:creationId xmlns:a16="http://schemas.microsoft.com/office/drawing/2014/main" id="{1AF00CF3-53EA-4328-AEDC-E1A1CBDC9135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78" r="67215" b="52485"/>
            <a:stretch/>
          </p:blipFill>
          <p:spPr bwMode="auto">
            <a:xfrm>
              <a:off x="7456262" y="1983842"/>
              <a:ext cx="1420461" cy="1006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s://www.google.com/url?sa=i&amp;url=https%3A%2F%2Ftowardsdatascience.com%2Fgraph-convolutional-networks-deep-99d7fee5706f&amp;psig=AOvVaw1zU4-QvhaFe-mxOHVc2l2b&amp;ust=1630483659627000&amp;source=images&amp;cd=vfe&amp;ved=0CAwQjhxqFwoTCIjum43n2vICFQAAAAAdAAAAABAJ">
              <a:extLst>
                <a:ext uri="{FF2B5EF4-FFF2-40B4-BE49-F238E27FC236}">
                  <a16:creationId xmlns:a16="http://schemas.microsoft.com/office/drawing/2014/main" id="{683E3EBC-6081-48DA-9F92-7AFFC9336A3A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32" t="64461" r="33183" b="1399"/>
            <a:stretch/>
          </p:blipFill>
          <p:spPr bwMode="auto">
            <a:xfrm>
              <a:off x="3349884" y="2000470"/>
              <a:ext cx="1391109" cy="928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02B752A3-E859-4BBA-971E-3482510C2E1E}"/>
                </a:ext>
              </a:extLst>
            </p:cNvPr>
            <p:cNvSpPr/>
            <p:nvPr/>
          </p:nvSpPr>
          <p:spPr>
            <a:xfrm>
              <a:off x="2718125" y="2346209"/>
              <a:ext cx="405848" cy="319551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FB7F1104-9832-47ED-942D-D5708D5848EA}"/>
                </a:ext>
              </a:extLst>
            </p:cNvPr>
            <p:cNvSpPr/>
            <p:nvPr/>
          </p:nvSpPr>
          <p:spPr>
            <a:xfrm>
              <a:off x="6897588" y="2341848"/>
              <a:ext cx="405848" cy="319551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7" name="Picture 16" descr="A picture containing table, worktable&#10;&#10;Description automatically generated">
              <a:extLst>
                <a:ext uri="{FF2B5EF4-FFF2-40B4-BE49-F238E27FC236}">
                  <a16:creationId xmlns:a16="http://schemas.microsoft.com/office/drawing/2014/main" id="{E2EBBD42-9E03-493F-ABD9-6B30774F4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551" y="1905433"/>
              <a:ext cx="620898" cy="116355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89459C-FD7A-45E9-A588-807D6A116955}"/>
                </a:ext>
              </a:extLst>
            </p:cNvPr>
            <p:cNvSpPr txBox="1"/>
            <p:nvPr/>
          </p:nvSpPr>
          <p:spPr>
            <a:xfrm>
              <a:off x="5354739" y="3145223"/>
              <a:ext cx="1482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Pretrained-Model</a:t>
              </a:r>
              <a:endParaRPr lang="en-SG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D27CB2-3942-4737-8D0E-535EBAE4F9FC}"/>
                </a:ext>
              </a:extLst>
            </p:cNvPr>
            <p:cNvSpPr txBox="1"/>
            <p:nvPr/>
          </p:nvSpPr>
          <p:spPr>
            <a:xfrm>
              <a:off x="3242313" y="3116824"/>
              <a:ext cx="14986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Graph Embedding</a:t>
              </a:r>
              <a:endParaRPr lang="en-SG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5D1B6E-C0BC-43A3-9F42-3A2ADEC85F98}"/>
                </a:ext>
              </a:extLst>
            </p:cNvPr>
            <p:cNvSpPr txBox="1"/>
            <p:nvPr/>
          </p:nvSpPr>
          <p:spPr>
            <a:xfrm>
              <a:off x="7641220" y="3145222"/>
              <a:ext cx="930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Prediction</a:t>
              </a:r>
              <a:endParaRPr lang="en-SG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8DB86E-47CE-4051-817C-C11E927D0727}"/>
                </a:ext>
              </a:extLst>
            </p:cNvPr>
            <p:cNvSpPr txBox="1"/>
            <p:nvPr/>
          </p:nvSpPr>
          <p:spPr>
            <a:xfrm>
              <a:off x="739139" y="3145223"/>
              <a:ext cx="1889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Training Graph Samples</a:t>
              </a:r>
              <a:endParaRPr lang="en-SG" sz="1400" dirty="0"/>
            </a:p>
          </p:txBody>
        </p:sp>
        <p:pic>
          <p:nvPicPr>
            <p:cNvPr id="24" name="Picture 2" descr="A subgraph of the large scale biomedical knowledge graph. We can see... |  Download Scientific Diagram">
              <a:extLst>
                <a:ext uri="{FF2B5EF4-FFF2-40B4-BE49-F238E27FC236}">
                  <a16:creationId xmlns:a16="http://schemas.microsoft.com/office/drawing/2014/main" id="{65782ED1-450B-4A33-9034-ABB3214C2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810381"/>
              <a:ext cx="1709383" cy="1215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DA383B73-852A-4A6C-AF4A-B658A269665C}"/>
                </a:ext>
              </a:extLst>
            </p:cNvPr>
            <p:cNvSpPr/>
            <p:nvPr/>
          </p:nvSpPr>
          <p:spPr>
            <a:xfrm>
              <a:off x="4967856" y="2341849"/>
              <a:ext cx="405848" cy="319551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91B70A-F9D2-4E36-A967-BCCEC3164058}"/>
                </a:ext>
              </a:extLst>
            </p:cNvPr>
            <p:cNvSpPr txBox="1"/>
            <p:nvPr/>
          </p:nvSpPr>
          <p:spPr>
            <a:xfrm>
              <a:off x="828697" y="5055570"/>
              <a:ext cx="18333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Testing Graph Samples</a:t>
              </a:r>
              <a:endParaRPr lang="en-SG" sz="1400" dirty="0"/>
            </a:p>
          </p:txBody>
        </p:sp>
        <p:pic>
          <p:nvPicPr>
            <p:cNvPr id="34" name="Picture 2" descr="A subgraph of the large scale biomedical knowledge graph. We can see... |  Download Scientific Diagram">
              <a:extLst>
                <a:ext uri="{FF2B5EF4-FFF2-40B4-BE49-F238E27FC236}">
                  <a16:creationId xmlns:a16="http://schemas.microsoft.com/office/drawing/2014/main" id="{0C7A7475-62DF-4E00-B559-07E40E83BA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693619"/>
              <a:ext cx="1709383" cy="1215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https://www.google.com/url?sa=i&amp;url=https%3A%2F%2Ftowardsdatascience.com%2Fgraph-convolutional-networks-deep-99d7fee5706f&amp;psig=AOvVaw1zU4-QvhaFe-mxOHVc2l2b&amp;ust=1630483659627000&amp;source=images&amp;cd=vfe&amp;ved=0CAwQjhxqFwoTCIjum43n2vICFQAAAAAdAAAAABAJ">
              <a:extLst>
                <a:ext uri="{FF2B5EF4-FFF2-40B4-BE49-F238E27FC236}">
                  <a16:creationId xmlns:a16="http://schemas.microsoft.com/office/drawing/2014/main" id="{0F35BFDB-470D-467F-939A-029D2F398F4F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32" t="64461" r="33183" b="1399"/>
            <a:stretch/>
          </p:blipFill>
          <p:spPr bwMode="auto">
            <a:xfrm>
              <a:off x="3349884" y="3772777"/>
              <a:ext cx="1391109" cy="928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C04E6148-02FC-46ED-9091-EA5F13BD78AB}"/>
                </a:ext>
              </a:extLst>
            </p:cNvPr>
            <p:cNvSpPr/>
            <p:nvPr/>
          </p:nvSpPr>
          <p:spPr>
            <a:xfrm>
              <a:off x="2718125" y="4118516"/>
              <a:ext cx="405848" cy="319551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1CD0081-8848-47C8-806C-56A29AECA6E0}"/>
                </a:ext>
              </a:extLst>
            </p:cNvPr>
            <p:cNvSpPr txBox="1"/>
            <p:nvPr/>
          </p:nvSpPr>
          <p:spPr>
            <a:xfrm>
              <a:off x="3242313" y="4889131"/>
              <a:ext cx="14986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Graph Embedding</a:t>
              </a:r>
              <a:endParaRPr lang="en-SG" sz="1400" dirty="0"/>
            </a:p>
          </p:txBody>
        </p:sp>
        <p:sp>
          <p:nvSpPr>
            <p:cNvPr id="3" name="Arrow: Bent-Up 2">
              <a:extLst>
                <a:ext uri="{FF2B5EF4-FFF2-40B4-BE49-F238E27FC236}">
                  <a16:creationId xmlns:a16="http://schemas.microsoft.com/office/drawing/2014/main" id="{7E3D17B5-3DC6-4891-90E9-DDCCE059ECC9}"/>
                </a:ext>
              </a:extLst>
            </p:cNvPr>
            <p:cNvSpPr/>
            <p:nvPr/>
          </p:nvSpPr>
          <p:spPr>
            <a:xfrm>
              <a:off x="5170780" y="3585654"/>
              <a:ext cx="1148611" cy="852414"/>
            </a:xfrm>
            <a:prstGeom prst="bent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24301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A5A6A-5524-4411-80F8-529968067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Benchmark Dataset used - </a:t>
            </a:r>
          </a:p>
        </p:txBody>
      </p:sp>
      <p:cxnSp>
        <p:nvCxnSpPr>
          <p:cNvPr id="15" name="Straight Connector 12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78AD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880318-F5C0-4310-8AF2-DA359B74B07D}"/>
              </a:ext>
            </a:extLst>
          </p:cNvPr>
          <p:cNvGrpSpPr/>
          <p:nvPr/>
        </p:nvGrpSpPr>
        <p:grpSpPr>
          <a:xfrm>
            <a:off x="642996" y="1031293"/>
            <a:ext cx="10906008" cy="3097534"/>
            <a:chOff x="642996" y="1031293"/>
            <a:chExt cx="10906008" cy="30975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2E20097-0367-486A-8320-308DD3F09E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4"/>
            <a:stretch/>
          </p:blipFill>
          <p:spPr>
            <a:xfrm>
              <a:off x="642996" y="1040615"/>
              <a:ext cx="3368059" cy="2646831"/>
            </a:xfrm>
            <a:prstGeom prst="rect">
              <a:avLst/>
            </a:prstGeom>
          </p:spPr>
        </p:pic>
        <p:pic>
          <p:nvPicPr>
            <p:cNvPr id="4" name="Picture 3" descr="A picture containing accessory, necklet&#10;&#10;Description automatically generated">
              <a:extLst>
                <a:ext uri="{FF2B5EF4-FFF2-40B4-BE49-F238E27FC236}">
                  <a16:creationId xmlns:a16="http://schemas.microsoft.com/office/drawing/2014/main" id="{66AD61C2-5909-4180-B5DA-4C99935B7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2788" y="1041622"/>
              <a:ext cx="3526424" cy="264481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0063FF7-AF26-45B4-A39A-3206A25BC6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57"/>
            <a:stretch/>
          </p:blipFill>
          <p:spPr>
            <a:xfrm>
              <a:off x="8153400" y="1031293"/>
              <a:ext cx="3395604" cy="266547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E30AC9-03C8-4C90-9A19-D72D2F38E3E4}"/>
                </a:ext>
              </a:extLst>
            </p:cNvPr>
            <p:cNvSpPr txBox="1"/>
            <p:nvPr/>
          </p:nvSpPr>
          <p:spPr>
            <a:xfrm>
              <a:off x="1892877" y="3696768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IMDB</a:t>
              </a:r>
              <a:endParaRPr lang="en-SG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FFD1BAE-B0D3-44E0-938C-32AB39007E66}"/>
                </a:ext>
              </a:extLst>
            </p:cNvPr>
            <p:cNvSpPr txBox="1"/>
            <p:nvPr/>
          </p:nvSpPr>
          <p:spPr>
            <a:xfrm>
              <a:off x="5742377" y="3759495"/>
              <a:ext cx="1109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PROTEINS</a:t>
              </a:r>
              <a:endParaRPr lang="en-SG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D28E1B3-2188-4FB5-B876-0EC0056F3E59}"/>
                </a:ext>
              </a:extLst>
            </p:cNvPr>
            <p:cNvSpPr txBox="1"/>
            <p:nvPr/>
          </p:nvSpPr>
          <p:spPr>
            <a:xfrm>
              <a:off x="9231626" y="374131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REDDIT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69080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446D-AF10-42C2-B0B6-96E14F8E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dataset Statistics</a:t>
            </a:r>
            <a:endParaRPr lang="en-SG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9341601-AD1C-4CC5-BC41-4676D8A2B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621883"/>
              </p:ext>
            </p:extLst>
          </p:nvPr>
        </p:nvGraphicFramePr>
        <p:xfrm>
          <a:off x="1831975" y="2101985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5849002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752570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216554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83376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67388552"/>
                    </a:ext>
                  </a:extLst>
                </a:gridCol>
              </a:tblGrid>
              <a:tr h="234472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graphs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classes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vertices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edges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9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6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REDDIT-BINERY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429.6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497.8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23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IMDB-BINARY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19.8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9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01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4518-90C9-477E-A333-18820E97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visualization</a:t>
            </a:r>
            <a:endParaRPr lang="en-SG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95CBEC4-9B7D-455E-BF68-BBE8128CBDE9}"/>
              </a:ext>
            </a:extLst>
          </p:cNvPr>
          <p:cNvGrpSpPr/>
          <p:nvPr/>
        </p:nvGrpSpPr>
        <p:grpSpPr>
          <a:xfrm>
            <a:off x="410612" y="1894764"/>
            <a:ext cx="10073023" cy="4294210"/>
            <a:chOff x="410612" y="1894764"/>
            <a:chExt cx="10073023" cy="429421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5DDB839-F96A-458D-AFDE-3EEDC26A67A1}"/>
                </a:ext>
              </a:extLst>
            </p:cNvPr>
            <p:cNvSpPr/>
            <p:nvPr/>
          </p:nvSpPr>
          <p:spPr>
            <a:xfrm>
              <a:off x="9064410" y="3063454"/>
              <a:ext cx="1419225" cy="132189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" name="Picture 3" descr="A picture containing accessory, necklet&#10;&#10;Description automatically generated">
              <a:extLst>
                <a:ext uri="{FF2B5EF4-FFF2-40B4-BE49-F238E27FC236}">
                  <a16:creationId xmlns:a16="http://schemas.microsoft.com/office/drawing/2014/main" id="{889A53E2-A9A6-43A9-BD71-22565E6B6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612" y="2033784"/>
              <a:ext cx="1815577" cy="136168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2511032-EDD6-4F1B-A9C7-6B9FA4889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911" y="4360369"/>
              <a:ext cx="1701278" cy="127595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39D8B2-E509-490A-B6A7-267CCF4C12CD}"/>
                </a:ext>
              </a:extLst>
            </p:cNvPr>
            <p:cNvSpPr/>
            <p:nvPr/>
          </p:nvSpPr>
          <p:spPr>
            <a:xfrm>
              <a:off x="2703416" y="2511425"/>
              <a:ext cx="1430393" cy="4286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ConvNet</a:t>
              </a:r>
              <a:endParaRPr lang="en-SG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4E084F-845B-45A6-B61D-7994EBD3F11C}"/>
                </a:ext>
              </a:extLst>
            </p:cNvPr>
            <p:cNvSpPr/>
            <p:nvPr/>
          </p:nvSpPr>
          <p:spPr>
            <a:xfrm>
              <a:off x="2703415" y="4792363"/>
              <a:ext cx="1430394" cy="4286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ConvNet</a:t>
              </a:r>
              <a:endParaRPr lang="en-SG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A71292-9BB5-4802-A7AF-0BB9A397AA76}"/>
                </a:ext>
              </a:extLst>
            </p:cNvPr>
            <p:cNvSpPr/>
            <p:nvPr/>
          </p:nvSpPr>
          <p:spPr>
            <a:xfrm>
              <a:off x="4835637" y="1894764"/>
              <a:ext cx="114300" cy="1657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CE704B-F7F4-4C24-AAE7-79AE87AF497F}"/>
                </a:ext>
              </a:extLst>
            </p:cNvPr>
            <p:cNvSpPr/>
            <p:nvPr/>
          </p:nvSpPr>
          <p:spPr>
            <a:xfrm>
              <a:off x="4835637" y="4178034"/>
              <a:ext cx="114300" cy="1657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BDDCB7-D4C3-40EB-89ED-2CA354D5F23F}"/>
                </a:ext>
              </a:extLst>
            </p:cNvPr>
            <p:cNvSpPr txBox="1"/>
            <p:nvPr/>
          </p:nvSpPr>
          <p:spPr>
            <a:xfrm>
              <a:off x="859812" y="3426146"/>
              <a:ext cx="95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Graph G</a:t>
              </a:r>
              <a:endParaRPr lang="en-SG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09197E-F1ED-4151-99D4-1095E64FBC85}"/>
                </a:ext>
              </a:extLst>
            </p:cNvPr>
            <p:cNvSpPr txBox="1"/>
            <p:nvPr/>
          </p:nvSpPr>
          <p:spPr>
            <a:xfrm>
              <a:off x="859812" y="5819642"/>
              <a:ext cx="957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Graph H</a:t>
              </a:r>
              <a:endParaRPr lang="en-SG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76AAE9-7D52-49B9-B4F6-CE46D25180C4}"/>
                </a:ext>
              </a:extLst>
            </p:cNvPr>
            <p:cNvSpPr txBox="1"/>
            <p:nvPr/>
          </p:nvSpPr>
          <p:spPr>
            <a:xfrm>
              <a:off x="3451415" y="3735434"/>
              <a:ext cx="10839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Shared Weights</a:t>
              </a:r>
              <a:endParaRPr lang="en-SG" sz="11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287750-29A8-44C5-81A2-A429FB3FE467}"/>
                </a:ext>
              </a:extLst>
            </p:cNvPr>
            <p:cNvSpPr txBox="1"/>
            <p:nvPr/>
          </p:nvSpPr>
          <p:spPr>
            <a:xfrm>
              <a:off x="4949937" y="2009897"/>
              <a:ext cx="1869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Graph Encoding G</a:t>
              </a:r>
              <a:endParaRPr lang="en-SG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5AF277-5429-4FEB-A48E-541BD2A664AF}"/>
                </a:ext>
              </a:extLst>
            </p:cNvPr>
            <p:cNvSpPr txBox="1"/>
            <p:nvPr/>
          </p:nvSpPr>
          <p:spPr>
            <a:xfrm>
              <a:off x="5041737" y="5269540"/>
              <a:ext cx="1867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Graph Encoding H</a:t>
              </a:r>
              <a:endParaRPr lang="en-SG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D21972-F550-451F-89DD-34520462D658}"/>
                </a:ext>
              </a:extLst>
            </p:cNvPr>
            <p:cNvSpPr txBox="1"/>
            <p:nvPr/>
          </p:nvSpPr>
          <p:spPr>
            <a:xfrm>
              <a:off x="5606018" y="3539735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d(G,H)</a:t>
              </a:r>
              <a:endParaRPr lang="en-SG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90B438-E550-46F0-A678-14C818BB3E8B}"/>
                </a:ext>
              </a:extLst>
            </p:cNvPr>
            <p:cNvSpPr txBox="1"/>
            <p:nvPr/>
          </p:nvSpPr>
          <p:spPr>
            <a:xfrm>
              <a:off x="7144814" y="3539735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Sigmoid(d(G,H))</a:t>
              </a:r>
              <a:endParaRPr lang="en-SG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8240B1-EB40-4A23-A439-1FD304173677}"/>
                </a:ext>
              </a:extLst>
            </p:cNvPr>
            <p:cNvSpPr txBox="1"/>
            <p:nvPr/>
          </p:nvSpPr>
          <p:spPr>
            <a:xfrm>
              <a:off x="9218420" y="3426146"/>
              <a:ext cx="11112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Similarity </a:t>
              </a:r>
            </a:p>
            <a:p>
              <a:pPr algn="ctr"/>
              <a:r>
                <a:rPr lang="en-US" dirty="0"/>
                <a:t>Score</a:t>
              </a:r>
              <a:endParaRPr lang="en-SG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24D2646-F2E0-4A69-A914-8F9A0AB945FD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 flipH="1">
              <a:off x="3418612" y="2940116"/>
              <a:ext cx="1" cy="18522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1A83FE1-B6DE-4905-8142-A64BD2D749B0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 flipV="1">
              <a:off x="4133809" y="2723439"/>
              <a:ext cx="701828" cy="2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484C6B7-BC63-4049-B95F-93F5B0C4EDC7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4133809" y="5006709"/>
              <a:ext cx="7018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3757F60-E972-47A7-9EF6-248BCF13EEEC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>
              <a:off x="2226189" y="2714625"/>
              <a:ext cx="477227" cy="1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C787647-F1F5-4E72-809C-DF936DF5838D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2226189" y="4998349"/>
              <a:ext cx="477226" cy="8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FFBB331-E216-442D-B043-F2276308FCDB}"/>
                </a:ext>
              </a:extLst>
            </p:cNvPr>
            <p:cNvCxnSpPr>
              <a:stCxn id="12" idx="3"/>
              <a:endCxn id="20" idx="0"/>
            </p:cNvCxnSpPr>
            <p:nvPr/>
          </p:nvCxnSpPr>
          <p:spPr>
            <a:xfrm>
              <a:off x="4949937" y="2723439"/>
              <a:ext cx="1053787" cy="8162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112C3B9-51DF-40C3-B5AF-8DFBBABC89B9}"/>
                </a:ext>
              </a:extLst>
            </p:cNvPr>
            <p:cNvCxnSpPr>
              <a:stCxn id="13" idx="3"/>
              <a:endCxn id="20" idx="2"/>
            </p:cNvCxnSpPr>
            <p:nvPr/>
          </p:nvCxnSpPr>
          <p:spPr>
            <a:xfrm flipV="1">
              <a:off x="4949937" y="3909067"/>
              <a:ext cx="1053787" cy="1097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7BD5DA0-3468-44FE-92D8-824FED6463BC}"/>
                </a:ext>
              </a:extLst>
            </p:cNvPr>
            <p:cNvCxnSpPr>
              <a:stCxn id="20" idx="3"/>
              <a:endCxn id="21" idx="1"/>
            </p:cNvCxnSpPr>
            <p:nvPr/>
          </p:nvCxnSpPr>
          <p:spPr>
            <a:xfrm>
              <a:off x="6401429" y="3724401"/>
              <a:ext cx="7433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19B06EF-D1FF-4C00-8FCA-7E73DEE3B1D0}"/>
                </a:ext>
              </a:extLst>
            </p:cNvPr>
            <p:cNvCxnSpPr>
              <a:stCxn id="21" idx="3"/>
              <a:endCxn id="67" idx="2"/>
            </p:cNvCxnSpPr>
            <p:nvPr/>
          </p:nvCxnSpPr>
          <p:spPr>
            <a:xfrm>
              <a:off x="8829891" y="3724401"/>
              <a:ext cx="2345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389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6B8F460-BDBD-4A84-8495-5A4B7DF54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82" y="1172980"/>
            <a:ext cx="4150785" cy="150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38FC98-2F8A-4F74-B0E4-1FAE3A416F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30793"/>
          <a:stretch/>
        </p:blipFill>
        <p:spPr>
          <a:xfrm>
            <a:off x="4305829" y="1600149"/>
            <a:ext cx="401638" cy="404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E81705-1173-4844-80BB-DE066B27255B}"/>
              </a:ext>
            </a:extLst>
          </p:cNvPr>
          <p:cNvSpPr txBox="1"/>
          <p:nvPr/>
        </p:nvSpPr>
        <p:spPr>
          <a:xfrm>
            <a:off x="4995332" y="1600149"/>
            <a:ext cx="52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Y</a:t>
            </a:r>
            <a:endParaRPr lang="en-SG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76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383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Office Theme</vt:lpstr>
      <vt:lpstr>Interactive Reinforcement Learning(IRL) Demo</vt:lpstr>
      <vt:lpstr>Overview</vt:lpstr>
      <vt:lpstr>Evolving Graph</vt:lpstr>
      <vt:lpstr>Flow of IRL module</vt:lpstr>
      <vt:lpstr>Flow of IRL module</vt:lpstr>
      <vt:lpstr>Benchmark Dataset used - </vt:lpstr>
      <vt:lpstr>Benchmark dataset Statistics</vt:lpstr>
      <vt:lpstr>NN visualization</vt:lpstr>
      <vt:lpstr>PowerPoint Presentation</vt:lpstr>
      <vt:lpstr>Overview</vt:lpstr>
      <vt:lpstr>PowerPoint Presentation</vt:lpstr>
      <vt:lpstr>Workaround for limited training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Isfaque Al Kaderi Tuhin</dc:creator>
  <cp:lastModifiedBy>Isfaque Al Kaderi Tuhin</cp:lastModifiedBy>
  <cp:revision>130</cp:revision>
  <dcterms:created xsi:type="dcterms:W3CDTF">2021-10-12T04:39:03Z</dcterms:created>
  <dcterms:modified xsi:type="dcterms:W3CDTF">2022-02-03T08:11:01Z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766c061-8e16-473d-8aec-8fc5553e8a9b_Enabled">
    <vt:lpwstr>true</vt:lpwstr>
  </property>
  <property fmtid="{D5CDD505-2E9C-101B-9397-08002B2CF9AE}" pid="3" name="MSIP_Label_7766c061-8e16-473d-8aec-8fc5553e8a9b_SetDate">
    <vt:lpwstr>2021-10-12T04:47:32Z</vt:lpwstr>
  </property>
  <property fmtid="{D5CDD505-2E9C-101B-9397-08002B2CF9AE}" pid="4" name="MSIP_Label_7766c061-8e16-473d-8aec-8fc5553e8a9b_Method">
    <vt:lpwstr>Privileged</vt:lpwstr>
  </property>
  <property fmtid="{D5CDD505-2E9C-101B-9397-08002B2CF9AE}" pid="5" name="MSIP_Label_7766c061-8e16-473d-8aec-8fc5553e8a9b_Name">
    <vt:lpwstr>SIT Internal</vt:lpwstr>
  </property>
  <property fmtid="{D5CDD505-2E9C-101B-9397-08002B2CF9AE}" pid="6" name="MSIP_Label_7766c061-8e16-473d-8aec-8fc5553e8a9b_SiteId">
    <vt:lpwstr>64991f7f-44d6-4d8c-9cd4-7862e8cb94c6</vt:lpwstr>
  </property>
  <property fmtid="{D5CDD505-2E9C-101B-9397-08002B2CF9AE}" pid="7" name="MSIP_Label_7766c061-8e16-473d-8aec-8fc5553e8a9b_ActionId">
    <vt:lpwstr>6d274bfd-7db4-4b64-8e8c-b4997f275af4</vt:lpwstr>
  </property>
  <property fmtid="{D5CDD505-2E9C-101B-9397-08002B2CF9AE}" pid="8" name="MSIP_Label_7766c061-8e16-473d-8aec-8fc5553e8a9b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SIT Internal</vt:lpwstr>
  </property>
</Properties>
</file>