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B5C8-5BAF-4406-A7ED-306ECBF9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6473-8DA4-4ECC-97F4-461F519C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6C3-E1D4-48F1-8022-84065A63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DD8D-8EFA-4332-BE6D-897ADAA1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5B2F-3B60-41CC-80DB-859476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8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3A11-BA77-49ED-8637-96C216F7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2ADCA-E807-431F-80F4-19E399904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D74A-DF95-43B5-A2E8-76E415F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BACE-3F2A-4BE4-81A0-D1620212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3618-A517-44F2-A066-77764F91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0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5FE7-AC7E-4001-9DC7-C8FEBE0ED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12484-B11F-409D-BB2E-48FCF9D4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DFFE-FBED-4258-A2BC-9679CB4E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695D-1D27-4F3E-BB0C-AE0CD64F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CFBD-6CFC-478A-B94E-5F99BE5B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5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D74E-2AB0-4DD5-839F-83CB8B20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25EA-E2B6-4999-93F7-05F5F97E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1837-B550-4005-9C98-D205C83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7AFC-8FD7-46D3-9693-0F7858B5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71E6-2C7B-4664-8222-87307E8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33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929-432D-4031-9562-8660E8C8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2062D-0E8A-488A-B5C4-65CA3F2F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7EA0-2CA7-455F-8BCB-F9650B66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79D8-9B5B-463A-864F-13614007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33C-B1BF-43A0-A07D-7D64FBC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6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5814-8066-4F67-AEBB-FCACFF87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3B3C-A2E3-4518-91FE-29DE1069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1AEFF-6E82-434B-B830-A8D21505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8C3ED-1A36-4512-8921-19A369D1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75DAF-1F96-4663-A98B-A4A26E03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B90AE-D05B-4740-B019-83EBFCF4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35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AF1-B6CE-4278-A0A7-862DE79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DF31-9A21-4EB9-9492-70FFB1E4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33EB0-50FD-4A36-9072-128EF7B9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5FC26-4DCC-43E4-B53A-26EA5E487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2A410-AFB1-4B2A-ACF6-0AAAC871E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76421-4E14-433C-A40D-03493174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B446C-B3B7-4942-97D4-F1C3A74B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163F8-395D-4833-AC9F-F3E31AB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00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AEF7-2195-48EA-8818-CA8C3C59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89531-4725-4C06-BB92-4EBEBD1A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37C6A-0549-4372-A9F4-8707C794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4F8CE-B299-434D-A429-F7B23C4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67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18A37-78C7-49AB-A264-8C8F6C44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B3AFF-9A57-419F-9260-9FD2C1B7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85831-3D9C-44DC-A4AD-FAC2D23D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7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15E-389D-47FA-B90A-C382D2B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0D6E-6724-423A-9D62-C8AA30EA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7274-2CF5-4C66-83A2-7DFAFDF6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133D1-3622-429A-BA66-1E6CE22D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DC14E-463B-4D0B-B6A7-EB794BFB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6641-65F7-42D7-B716-CE5C6E94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6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412B-0614-4543-BC4C-4ED9114F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85589-87E0-4967-B06C-A70CB8D4D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F738-472D-489B-A650-5B43F0EA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0961-B46B-476D-B03B-915EA7A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4924-6D4E-4B91-8442-3480F939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A4340-B6F2-47DF-AEEB-41215A4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05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0443-437C-4818-BB44-E8E98537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ED03-4261-4C8B-B307-8471F07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6DD2-DE4C-439F-89F5-E893D460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9383-8B07-47C6-A23B-C45C6A79D1E9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2D8B-8C1A-495C-8374-BF1678B2C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B9C1-DD39-4F0A-B949-1366941C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2002-6A42-406F-89AA-BC9C9D16F53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1B617-BD9C-4FA4-A049-DDD64652B3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653088" y="0"/>
            <a:ext cx="73660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102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1745B8-5224-4ABD-AD82-508CA0B19087}"/>
              </a:ext>
            </a:extLst>
          </p:cNvPr>
          <p:cNvSpPr/>
          <p:nvPr/>
        </p:nvSpPr>
        <p:spPr>
          <a:xfrm>
            <a:off x="2208628" y="900332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EF956D-9D94-46B8-993C-31CAECA0D50A}"/>
              </a:ext>
            </a:extLst>
          </p:cNvPr>
          <p:cNvSpPr/>
          <p:nvPr/>
        </p:nvSpPr>
        <p:spPr>
          <a:xfrm>
            <a:off x="1358658" y="1964785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08363-F79D-4F74-A1A7-441C3F9D4861}"/>
              </a:ext>
            </a:extLst>
          </p:cNvPr>
          <p:cNvSpPr/>
          <p:nvPr/>
        </p:nvSpPr>
        <p:spPr>
          <a:xfrm>
            <a:off x="2982350" y="1964786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4C83EB-1EC0-4A47-963D-AC48B4872445}"/>
              </a:ext>
            </a:extLst>
          </p:cNvPr>
          <p:cNvSpPr/>
          <p:nvPr/>
        </p:nvSpPr>
        <p:spPr>
          <a:xfrm>
            <a:off x="1963568" y="3029239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D34CDD-C921-4706-93D0-ABF0BF0C5797}"/>
              </a:ext>
            </a:extLst>
          </p:cNvPr>
          <p:cNvSpPr/>
          <p:nvPr/>
        </p:nvSpPr>
        <p:spPr>
          <a:xfrm>
            <a:off x="753625" y="3029240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25CB2-BF1B-450D-AC6F-BB29CE1EB7A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661113" y="1404648"/>
            <a:ext cx="636102" cy="56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F29F58-65B5-46E4-9A29-97B8D28D6017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2724951" y="1404648"/>
            <a:ext cx="559854" cy="5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6AD2D3-D47A-4E9F-B02E-68ABE0B8C3D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874981" y="2469101"/>
            <a:ext cx="391042" cy="5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386B4-4C6E-47F6-AE44-FB6A7A843E21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1056080" y="2469101"/>
            <a:ext cx="391165" cy="56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6C203A-5A28-4472-BD20-19E52CC2C778}"/>
              </a:ext>
            </a:extLst>
          </p:cNvPr>
          <p:cNvSpPr txBox="1"/>
          <p:nvPr/>
        </p:nvSpPr>
        <p:spPr>
          <a:xfrm>
            <a:off x="1769820" y="132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4022A0-5120-436E-81D2-BCC198C341F8}"/>
              </a:ext>
            </a:extLst>
          </p:cNvPr>
          <p:cNvSpPr txBox="1"/>
          <p:nvPr/>
        </p:nvSpPr>
        <p:spPr>
          <a:xfrm>
            <a:off x="3004878" y="134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50C88-030A-4504-B2E4-A338B3004D3F}"/>
              </a:ext>
            </a:extLst>
          </p:cNvPr>
          <p:cNvSpPr txBox="1"/>
          <p:nvPr/>
        </p:nvSpPr>
        <p:spPr>
          <a:xfrm>
            <a:off x="853491" y="2407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3ED23-B7A7-4237-A55A-0FADF9239E9B}"/>
              </a:ext>
            </a:extLst>
          </p:cNvPr>
          <p:cNvSpPr txBox="1"/>
          <p:nvPr/>
        </p:nvSpPr>
        <p:spPr>
          <a:xfrm>
            <a:off x="2070502" y="2462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S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DAF48E-96C1-49BE-81D0-02913BC35EE1}"/>
              </a:ext>
            </a:extLst>
          </p:cNvPr>
          <p:cNvSpPr/>
          <p:nvPr/>
        </p:nvSpPr>
        <p:spPr>
          <a:xfrm>
            <a:off x="5648704" y="813805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SG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3A9FB7-7F4D-4272-A1F4-127CFFB4F4D1}"/>
              </a:ext>
            </a:extLst>
          </p:cNvPr>
          <p:cNvSpPr/>
          <p:nvPr/>
        </p:nvSpPr>
        <p:spPr>
          <a:xfrm>
            <a:off x="4798734" y="1878258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  <a:endParaRPr lang="en-S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5B6A00-24D2-47BA-8F66-15D7680DD04B}"/>
              </a:ext>
            </a:extLst>
          </p:cNvPr>
          <p:cNvSpPr/>
          <p:nvPr/>
        </p:nvSpPr>
        <p:spPr>
          <a:xfrm>
            <a:off x="6422426" y="1878259"/>
            <a:ext cx="604910" cy="5908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  <a:endParaRPr lang="en-S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51E82E-4645-4FC8-862F-C62ACAD7A659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5101189" y="1318121"/>
            <a:ext cx="636102" cy="56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E60CF8-BEEF-4F9A-AC45-A7A53409D187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6165027" y="1318121"/>
            <a:ext cx="559854" cy="5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5CB92C-378E-49B8-ACDC-71829B6803AC}"/>
              </a:ext>
            </a:extLst>
          </p:cNvPr>
          <p:cNvSpPr txBox="1"/>
          <p:nvPr/>
        </p:nvSpPr>
        <p:spPr>
          <a:xfrm>
            <a:off x="5140275" y="1219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6BAF3-4302-4485-B2A6-B294DAB35BA5}"/>
              </a:ext>
            </a:extLst>
          </p:cNvPr>
          <p:cNvSpPr txBox="1"/>
          <p:nvPr/>
        </p:nvSpPr>
        <p:spPr>
          <a:xfrm>
            <a:off x="6444954" y="125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87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A475E3-4E46-41C9-95A5-6E1F10064BDE}"/>
              </a:ext>
            </a:extLst>
          </p:cNvPr>
          <p:cNvSpPr/>
          <p:nvPr/>
        </p:nvSpPr>
        <p:spPr>
          <a:xfrm>
            <a:off x="2546350" y="457200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C5724-D371-47C5-B4EA-0B9AEC3CABA1}"/>
              </a:ext>
            </a:extLst>
          </p:cNvPr>
          <p:cNvSpPr/>
          <p:nvPr/>
        </p:nvSpPr>
        <p:spPr>
          <a:xfrm>
            <a:off x="2546350" y="1274872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SG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6FE4DA1-6A04-4F8C-A547-7220335302E2}"/>
              </a:ext>
            </a:extLst>
          </p:cNvPr>
          <p:cNvSpPr/>
          <p:nvPr/>
        </p:nvSpPr>
        <p:spPr>
          <a:xfrm>
            <a:off x="2260600" y="2051026"/>
            <a:ext cx="1371600" cy="5908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Detected?</a:t>
            </a:r>
            <a:endParaRPr lang="en-SG" sz="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A37083-0A55-468D-A678-A4557689934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946400" y="1708592"/>
            <a:ext cx="0" cy="34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4018F7-F4FA-451D-B481-7514E08ABE4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632200" y="2346447"/>
            <a:ext cx="691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6351A-6581-434E-A4BC-71F7C02ED3CC}"/>
              </a:ext>
            </a:extLst>
          </p:cNvPr>
          <p:cNvSpPr/>
          <p:nvPr/>
        </p:nvSpPr>
        <p:spPr>
          <a:xfrm>
            <a:off x="4323525" y="2129587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3F9F45-501A-4916-82C6-5CD523C52C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946400" y="890920"/>
            <a:ext cx="0" cy="38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24AB7-F473-4040-B130-DEADF4BD7E4D}"/>
              </a:ext>
            </a:extLst>
          </p:cNvPr>
          <p:cNvSpPr/>
          <p:nvPr/>
        </p:nvSpPr>
        <p:spPr>
          <a:xfrm>
            <a:off x="2546348" y="2937290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  <a:endParaRPr lang="en-SG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C6A0EE2-B93D-4532-91F8-15A2EF108D66}"/>
              </a:ext>
            </a:extLst>
          </p:cNvPr>
          <p:cNvSpPr/>
          <p:nvPr/>
        </p:nvSpPr>
        <p:spPr>
          <a:xfrm>
            <a:off x="2260598" y="3713444"/>
            <a:ext cx="1371600" cy="5908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Detected?</a:t>
            </a:r>
            <a:endParaRPr lang="en-SG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BD2541-2B83-4F20-94F2-1A32762312C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946398" y="3371010"/>
            <a:ext cx="0" cy="34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08C423-C4CA-4FF5-B582-855F26FC9403}"/>
              </a:ext>
            </a:extLst>
          </p:cNvPr>
          <p:cNvSpPr/>
          <p:nvPr/>
        </p:nvSpPr>
        <p:spPr>
          <a:xfrm>
            <a:off x="2546350" y="4582566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  <a:endParaRPr lang="en-SG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5594DCD1-C830-47F1-9249-57410EE1F817}"/>
              </a:ext>
            </a:extLst>
          </p:cNvPr>
          <p:cNvSpPr/>
          <p:nvPr/>
        </p:nvSpPr>
        <p:spPr>
          <a:xfrm>
            <a:off x="2260600" y="5358720"/>
            <a:ext cx="1371600" cy="5908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Detected?</a:t>
            </a:r>
            <a:endParaRPr lang="en-SG" sz="9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3E21A8-97E9-4A9E-8B83-8F64A0AE27B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46400" y="5016286"/>
            <a:ext cx="0" cy="34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B040BE-7188-4740-8C96-F154CA3863D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2946398" y="2641869"/>
            <a:ext cx="2" cy="2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830AAC-6163-43F6-AB44-D1EE63D23B3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2946398" y="4304287"/>
            <a:ext cx="2" cy="27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6394FF-4423-4C39-B909-E86D7DD4D9E2}"/>
              </a:ext>
            </a:extLst>
          </p:cNvPr>
          <p:cNvSpPr txBox="1"/>
          <p:nvPr/>
        </p:nvSpPr>
        <p:spPr>
          <a:xfrm>
            <a:off x="3763614" y="207672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  <a:endParaRPr lang="en-SG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6B47F0-6C26-4098-B14D-805E643584D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14359" y="3991282"/>
            <a:ext cx="691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E0EC35E-2DAE-4404-B9C5-23B7100E7E4F}"/>
              </a:ext>
            </a:extLst>
          </p:cNvPr>
          <p:cNvSpPr/>
          <p:nvPr/>
        </p:nvSpPr>
        <p:spPr>
          <a:xfrm>
            <a:off x="4305684" y="3774422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SG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906C19-C2F6-4D4C-BF31-D5362D710264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626675" y="5636116"/>
            <a:ext cx="691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597978A-DE81-4112-85C0-69BF9018F51C}"/>
              </a:ext>
            </a:extLst>
          </p:cNvPr>
          <p:cNvSpPr/>
          <p:nvPr/>
        </p:nvSpPr>
        <p:spPr>
          <a:xfrm>
            <a:off x="4318000" y="5419256"/>
            <a:ext cx="800100" cy="43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85E8E5-9C0F-4646-973E-787EED947A6E}"/>
              </a:ext>
            </a:extLst>
          </p:cNvPr>
          <p:cNvSpPr txBox="1"/>
          <p:nvPr/>
        </p:nvSpPr>
        <p:spPr>
          <a:xfrm>
            <a:off x="3773111" y="3705729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C25FE-D269-4523-B83E-C1DB58C80761}"/>
              </a:ext>
            </a:extLst>
          </p:cNvPr>
          <p:cNvSpPr txBox="1"/>
          <p:nvPr/>
        </p:nvSpPr>
        <p:spPr>
          <a:xfrm>
            <a:off x="3785427" y="5358720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  <a:endParaRPr lang="en-SG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E4C9A-C047-404E-BEF6-8F868801C7A7}"/>
              </a:ext>
            </a:extLst>
          </p:cNvPr>
          <p:cNvSpPr txBox="1"/>
          <p:nvPr/>
        </p:nvSpPr>
        <p:spPr>
          <a:xfrm>
            <a:off x="2559463" y="259485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  <a:endParaRPr lang="en-SG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3413-2853-4598-85B4-38553DC0A15D}"/>
              </a:ext>
            </a:extLst>
          </p:cNvPr>
          <p:cNvSpPr txBox="1"/>
          <p:nvPr/>
        </p:nvSpPr>
        <p:spPr>
          <a:xfrm>
            <a:off x="2614256" y="425953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6516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Isfaque Al Kaderi Tuhin</dc:creator>
  <cp:lastModifiedBy>Isfaque Al Kaderi Tuhin</cp:lastModifiedBy>
  <cp:revision>1</cp:revision>
  <dcterms:created xsi:type="dcterms:W3CDTF">2021-11-24T07:16:33Z</dcterms:created>
  <dcterms:modified xsi:type="dcterms:W3CDTF">2021-11-24T07:36:45Z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2021-11-24T07:36:31Z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af4a25c1-af10-4958-b2a6-3aeee2607ae5</vt:lpwstr>
  </property>
  <property fmtid="{D5CDD505-2E9C-101B-9397-08002B2CF9AE}" pid="8" name="MSIP_Label_7766c061-8e16-473d-8aec-8fc5553e8a9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SIT Internal</vt:lpwstr>
  </property>
</Properties>
</file>