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01BA-6AA8-4721-9E11-4D04EC193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A564A-5DAE-47B6-AA80-7853E8A37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449-82F3-40DB-A499-E17CCD54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6841-1436-4E9A-9E27-3CB59D5B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31A0-A1F6-4742-9E79-DCB7360B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8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2F08-93AF-4FCB-977A-CD8B00B8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9EC3-0BAC-4FB7-9123-3EE1A44D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2AA1-B995-4AE7-A2CE-D4B40C17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73F2-F1D0-459E-B71D-6A9FEC80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BF8F-7753-4CE8-9DE4-2A33A754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7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6D1BC-0FDF-4370-BE71-A39C7C1CB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27B34-B29C-46C2-9C9C-B8BE0ED7F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89E7-EABE-4B2B-A08C-72F7A24A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9CD2-5AFD-4AFA-9A1C-4A7AD7FD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E255-AC57-438F-9EE6-E9F9378B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07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9569-84AB-40F5-A803-19FA31B9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928-40D1-457C-9C2D-8580A150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513A-8D85-40A7-8C24-A97C2BF2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EC02-E9DD-47F3-95F9-B96CD718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B79C-279A-44CB-A122-461490EF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773F-1F43-463F-80FB-C3745175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CBC8-D9DB-4813-9FF1-D47C6F12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FF40-4101-4F5C-BA52-E615073D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AE06-E032-4260-9A29-17A49394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E69C-7BD3-41ED-95EB-34D36CFF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3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C75A-A9B1-4E27-8660-D365A3DB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AD25-5AAD-41BC-83B4-B578013D7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A54A3-1924-4805-8B6B-F8901E29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11E8-8F78-44DE-AF10-21CED704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7B6E-71F6-4031-9F72-1F8085EF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1BE8-495D-402C-959F-EF693F19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8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36ED-F797-463C-B2CB-10D87A4E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ED5C-4CDC-4CAC-B858-D32FE9A47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A897E-51A0-43C6-B95C-482BA7DE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11730-A36C-4ABD-B07E-3FB3A4054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604B9-A2F3-4371-9FB4-450082F2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0DE84-051B-4889-B419-551FAFE4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DA6AB-DF54-480A-B24E-CF4462E0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146C5-1ADB-4299-B130-58CB3133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5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10AC-1EE6-4B61-981F-19F1CF46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6A0C6-8537-42BF-ABB1-8171EC09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1E775-020A-467F-B39C-8B37C19E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90B75-DD69-4800-8E80-8A2FF194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74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BED56-139D-4C46-917C-69123DEB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38691-86D8-4821-9BCC-14349350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0C763-FFDB-4136-AF4C-9C53CD8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09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E14-F38E-4FE0-8668-FC57F6FD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27AD-6678-403F-82CE-D3B1FC82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E259B-93F0-47F9-9003-A4F81DC7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0A2BF-3E6B-48F7-B9EA-F1EC65FF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EFF7A-3ADA-4644-BC01-25C35B4A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CE7BC-37C2-4D72-BE50-5672D945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7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0CE-DDFB-4699-8062-DE3F3D88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116CB-5767-4A58-AE20-6E92283DF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C9EE0-901B-4698-AB1F-4E1F0E9C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0B15D-C4FA-4BCA-BD99-CC0D9E4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CC6E-E443-4B35-82B7-DA9196BD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BE643-C498-4BD6-A4FA-3D024CDF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62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74A68-16A4-41DC-B839-3D2E03CF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296AC-E9F1-4FE5-B3AE-3506477A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08C5-C3CF-48DE-B491-3738C959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0917-279F-4995-833A-E7317309E869}" type="datetimeFigureOut">
              <a:rPr lang="en-SG" smtClean="0"/>
              <a:t>26/7/2021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9DB8-1EA4-4BCC-B20F-19964FE0B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C9BB-4486-46AB-BA37-92A7C8262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1A2D-C5AA-430C-9C4A-D262EEB48F5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D382-838C-42C3-ABEB-7A811E65CB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580825" y="0"/>
            <a:ext cx="881062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 Restricted</a:t>
            </a:r>
          </a:p>
        </p:txBody>
      </p:sp>
    </p:spTree>
    <p:extLst>
      <p:ext uri="{BB962C8B-B14F-4D97-AF65-F5344CB8AC3E}">
        <p14:creationId xmlns:p14="http://schemas.microsoft.com/office/powerpoint/2010/main" val="38185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4D328-2879-4A8D-8060-7557938861DF}"/>
              </a:ext>
            </a:extLst>
          </p:cNvPr>
          <p:cNvSpPr/>
          <p:nvPr/>
        </p:nvSpPr>
        <p:spPr>
          <a:xfrm>
            <a:off x="825623" y="3146024"/>
            <a:ext cx="1926454" cy="506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NEO4J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60B2-6D68-4A5E-BE6C-5A5882AAB9AB}"/>
              </a:ext>
            </a:extLst>
          </p:cNvPr>
          <p:cNvSpPr/>
          <p:nvPr/>
        </p:nvSpPr>
        <p:spPr>
          <a:xfrm>
            <a:off x="3619131" y="3116063"/>
            <a:ext cx="1926454" cy="565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 structurer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7F4DA-DCB4-4DC7-B11E-8B874F7E5114}"/>
              </a:ext>
            </a:extLst>
          </p:cNvPr>
          <p:cNvSpPr/>
          <p:nvPr/>
        </p:nvSpPr>
        <p:spPr>
          <a:xfrm>
            <a:off x="6646417" y="1829539"/>
            <a:ext cx="1926454" cy="550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MDB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41E9-350E-4155-955F-44B46B8B6415}"/>
              </a:ext>
            </a:extLst>
          </p:cNvPr>
          <p:cNvSpPr/>
          <p:nvPr/>
        </p:nvSpPr>
        <p:spPr>
          <a:xfrm>
            <a:off x="825623" y="1785891"/>
            <a:ext cx="1926454" cy="637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Cyvestigo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2D73A-1796-4C47-BFC2-54C54EE4ACFC}"/>
              </a:ext>
            </a:extLst>
          </p:cNvPr>
          <p:cNvSpPr/>
          <p:nvPr/>
        </p:nvSpPr>
        <p:spPr>
          <a:xfrm>
            <a:off x="3619131" y="1785891"/>
            <a:ext cx="1926454" cy="6377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 Data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73553-F56E-40B0-A5C4-7F53D1F9B12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752077" y="2104748"/>
            <a:ext cx="8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FEBA51-A862-45F1-81FD-325AEE3B25AC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5545585" y="2104747"/>
            <a:ext cx="1100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974671-286B-4F26-982C-03DF73E4926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52077" y="3399038"/>
            <a:ext cx="8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4101BB-2609-45D9-ACA0-5CAFA6F369E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582358" y="2379955"/>
            <a:ext cx="2402642" cy="73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BB165A-88E1-4556-A298-37EFDB5B54C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93438" y="2379955"/>
            <a:ext cx="2416206" cy="76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5E5A8A-F52E-4EC0-8F13-6F251802B6AE}"/>
              </a:ext>
            </a:extLst>
          </p:cNvPr>
          <p:cNvCxnSpPr/>
          <p:nvPr/>
        </p:nvCxnSpPr>
        <p:spPr>
          <a:xfrm flipH="1">
            <a:off x="2752077" y="3559946"/>
            <a:ext cx="867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5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Isfaque Al Kaderi Tuhin</dc:creator>
  <cp:lastModifiedBy>Isfaque Al Kaderi Tuhin</cp:lastModifiedBy>
  <cp:revision>3</cp:revision>
  <dcterms:created xsi:type="dcterms:W3CDTF">2021-07-24T17:55:26Z</dcterms:created>
  <dcterms:modified xsi:type="dcterms:W3CDTF">2021-07-26T10:03:53Z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e8060c-2d32-49b1-b1fa-47c9b5629429_Enabled">
    <vt:lpwstr>true</vt:lpwstr>
  </property>
  <property fmtid="{D5CDD505-2E9C-101B-9397-08002B2CF9AE}" pid="3" name="MSIP_Label_6ae8060c-2d32-49b1-b1fa-47c9b5629429_SetDate">
    <vt:lpwstr>2021-07-24T17:55:30Z</vt:lpwstr>
  </property>
  <property fmtid="{D5CDD505-2E9C-101B-9397-08002B2CF9AE}" pid="4" name="MSIP_Label_6ae8060c-2d32-49b1-b1fa-47c9b5629429_Method">
    <vt:lpwstr>Privileged</vt:lpwstr>
  </property>
  <property fmtid="{D5CDD505-2E9C-101B-9397-08002B2CF9AE}" pid="5" name="MSIP_Label_6ae8060c-2d32-49b1-b1fa-47c9b5629429_Name">
    <vt:lpwstr>SIT Restricted</vt:lpwstr>
  </property>
  <property fmtid="{D5CDD505-2E9C-101B-9397-08002B2CF9AE}" pid="6" name="MSIP_Label_6ae8060c-2d32-49b1-b1fa-47c9b5629429_SiteId">
    <vt:lpwstr>64991f7f-44d6-4d8c-9cd4-7862e8cb94c6</vt:lpwstr>
  </property>
  <property fmtid="{D5CDD505-2E9C-101B-9397-08002B2CF9AE}" pid="7" name="MSIP_Label_6ae8060c-2d32-49b1-b1fa-47c9b5629429_ActionId">
    <vt:lpwstr>c25262a3-eda0-49f0-ac1c-dcbfdeed5767</vt:lpwstr>
  </property>
  <property fmtid="{D5CDD505-2E9C-101B-9397-08002B2CF9AE}" pid="8" name="MSIP_Label_6ae8060c-2d32-49b1-b1fa-47c9b5629429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SIT Restricted</vt:lpwstr>
  </property>
</Properties>
</file>