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78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21E8-449E-4578-AA5F-000ED226889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8154-7AFE-4E60-8478-61B84BE9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8154-7AFE-4E60-8478-61B84BE9B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3509" y="4078838"/>
            <a:ext cx="5713670" cy="29767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7560563" cy="106826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2553" y="135254"/>
            <a:ext cx="2870835" cy="10445750"/>
          </a:xfrm>
          <a:custGeom>
            <a:avLst/>
            <a:gdLst/>
            <a:ahLst/>
            <a:cxnLst/>
            <a:rect l="l" t="t" r="r" b="b"/>
            <a:pathLst>
              <a:path w="2870835" h="10445750">
                <a:moveTo>
                  <a:pt x="2799716" y="0"/>
                </a:moveTo>
                <a:lnTo>
                  <a:pt x="71083" y="0"/>
                </a:lnTo>
                <a:lnTo>
                  <a:pt x="43415" y="5593"/>
                </a:lnTo>
                <a:lnTo>
                  <a:pt x="20820" y="20843"/>
                </a:lnTo>
                <a:lnTo>
                  <a:pt x="5586" y="43451"/>
                </a:lnTo>
                <a:lnTo>
                  <a:pt x="0" y="71120"/>
                </a:lnTo>
                <a:lnTo>
                  <a:pt x="0" y="10374668"/>
                </a:lnTo>
                <a:lnTo>
                  <a:pt x="5586" y="10402335"/>
                </a:lnTo>
                <a:lnTo>
                  <a:pt x="20820" y="10424929"/>
                </a:lnTo>
                <a:lnTo>
                  <a:pt x="43415" y="10440162"/>
                </a:lnTo>
                <a:lnTo>
                  <a:pt x="71083" y="10445748"/>
                </a:lnTo>
                <a:lnTo>
                  <a:pt x="2799716" y="10445748"/>
                </a:lnTo>
                <a:lnTo>
                  <a:pt x="2827384" y="10440162"/>
                </a:lnTo>
                <a:lnTo>
                  <a:pt x="2849992" y="10424929"/>
                </a:lnTo>
                <a:lnTo>
                  <a:pt x="2865242" y="10402335"/>
                </a:lnTo>
                <a:lnTo>
                  <a:pt x="2870836" y="10374668"/>
                </a:lnTo>
                <a:lnTo>
                  <a:pt x="2870836" y="71120"/>
                </a:lnTo>
                <a:lnTo>
                  <a:pt x="2865242" y="43451"/>
                </a:lnTo>
                <a:lnTo>
                  <a:pt x="2849992" y="20843"/>
                </a:lnTo>
                <a:lnTo>
                  <a:pt x="2827384" y="5593"/>
                </a:lnTo>
                <a:lnTo>
                  <a:pt x="279971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05785" y="131444"/>
            <a:ext cx="4333875" cy="10433050"/>
          </a:xfrm>
          <a:custGeom>
            <a:avLst/>
            <a:gdLst/>
            <a:ahLst/>
            <a:cxnLst/>
            <a:rect l="l" t="t" r="r" b="b"/>
            <a:pathLst>
              <a:path w="4333875" h="10433050">
                <a:moveTo>
                  <a:pt x="4266819" y="0"/>
                </a:moveTo>
                <a:lnTo>
                  <a:pt x="67056" y="0"/>
                </a:lnTo>
                <a:lnTo>
                  <a:pt x="40933" y="5262"/>
                </a:lnTo>
                <a:lnTo>
                  <a:pt x="19621" y="19621"/>
                </a:lnTo>
                <a:lnTo>
                  <a:pt x="5262" y="40933"/>
                </a:lnTo>
                <a:lnTo>
                  <a:pt x="0" y="67056"/>
                </a:lnTo>
                <a:lnTo>
                  <a:pt x="0" y="10366057"/>
                </a:lnTo>
                <a:lnTo>
                  <a:pt x="5262" y="10392132"/>
                </a:lnTo>
                <a:lnTo>
                  <a:pt x="19621" y="10413426"/>
                </a:lnTo>
                <a:lnTo>
                  <a:pt x="40933" y="10427784"/>
                </a:lnTo>
                <a:lnTo>
                  <a:pt x="67056" y="10433050"/>
                </a:lnTo>
                <a:lnTo>
                  <a:pt x="4266819" y="10433050"/>
                </a:lnTo>
                <a:lnTo>
                  <a:pt x="4292941" y="10427784"/>
                </a:lnTo>
                <a:lnTo>
                  <a:pt x="4314253" y="10413426"/>
                </a:lnTo>
                <a:lnTo>
                  <a:pt x="4328612" y="10392132"/>
                </a:lnTo>
                <a:lnTo>
                  <a:pt x="4333874" y="10366057"/>
                </a:lnTo>
                <a:lnTo>
                  <a:pt x="4333874" y="67056"/>
                </a:lnTo>
                <a:lnTo>
                  <a:pt x="4328612" y="40933"/>
                </a:lnTo>
                <a:lnTo>
                  <a:pt x="4314253" y="19621"/>
                </a:lnTo>
                <a:lnTo>
                  <a:pt x="4292941" y="5262"/>
                </a:lnTo>
                <a:lnTo>
                  <a:pt x="4266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hyperlink" Target="mailto:zainkeepscode@gmail.com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hyperlink" Target="https://travel-bdh2o.vercel.app/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920" y="854710"/>
            <a:ext cx="2383790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260" dirty="0" smtClean="0">
                <a:solidFill>
                  <a:srgbClr val="FFFFFF"/>
                </a:solidFill>
                <a:latin typeface="Calibri"/>
                <a:cs typeface="Calibri"/>
              </a:rPr>
              <a:t>Md. Ishaq Ahmad</a:t>
            </a:r>
            <a:endParaRPr sz="2200" dirty="0" smtClean="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310"/>
              </a:spcBef>
            </a:pPr>
            <a:r>
              <a:rPr lang="en-US" sz="1200" spc="135" dirty="0" smtClean="0">
                <a:solidFill>
                  <a:srgbClr val="FFFFFF"/>
                </a:solidFill>
                <a:latin typeface="Calibri"/>
                <a:cs typeface="Calibri"/>
              </a:rPr>
              <a:t>Full Stack </a:t>
            </a:r>
            <a:r>
              <a:rPr sz="1200" spc="110" dirty="0" smtClean="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285" y="2821304"/>
            <a:ext cx="2880995" cy="3297554"/>
            <a:chOff x="121285" y="2821304"/>
            <a:chExt cx="2880995" cy="3297554"/>
          </a:xfrm>
        </p:grpSpPr>
        <p:sp>
          <p:nvSpPr>
            <p:cNvPr id="4" name="object 4"/>
            <p:cNvSpPr/>
            <p:nvPr/>
          </p:nvSpPr>
          <p:spPr>
            <a:xfrm>
              <a:off x="127635" y="2827654"/>
              <a:ext cx="2868295" cy="3284854"/>
            </a:xfrm>
            <a:custGeom>
              <a:avLst/>
              <a:gdLst/>
              <a:ahLst/>
              <a:cxnLst/>
              <a:rect l="l" t="t" r="r" b="b"/>
              <a:pathLst>
                <a:path w="2868295" h="3284854">
                  <a:moveTo>
                    <a:pt x="2768091" y="0"/>
                  </a:moveTo>
                  <a:lnTo>
                    <a:pt x="100241" y="0"/>
                  </a:lnTo>
                  <a:lnTo>
                    <a:pt x="61223" y="7870"/>
                  </a:lnTo>
                  <a:lnTo>
                    <a:pt x="29360" y="29336"/>
                  </a:lnTo>
                  <a:lnTo>
                    <a:pt x="7877" y="61186"/>
                  </a:lnTo>
                  <a:lnTo>
                    <a:pt x="0" y="100202"/>
                  </a:lnTo>
                  <a:lnTo>
                    <a:pt x="0" y="3184652"/>
                  </a:lnTo>
                  <a:lnTo>
                    <a:pt x="7877" y="3223668"/>
                  </a:lnTo>
                  <a:lnTo>
                    <a:pt x="29360" y="3255517"/>
                  </a:lnTo>
                  <a:lnTo>
                    <a:pt x="61223" y="3276984"/>
                  </a:lnTo>
                  <a:lnTo>
                    <a:pt x="100241" y="3284854"/>
                  </a:lnTo>
                  <a:lnTo>
                    <a:pt x="2768091" y="3284854"/>
                  </a:lnTo>
                  <a:lnTo>
                    <a:pt x="2807055" y="3276984"/>
                  </a:lnTo>
                  <a:lnTo>
                    <a:pt x="2838910" y="3255517"/>
                  </a:lnTo>
                  <a:lnTo>
                    <a:pt x="2860407" y="3223668"/>
                  </a:lnTo>
                  <a:lnTo>
                    <a:pt x="2868295" y="3184652"/>
                  </a:lnTo>
                  <a:lnTo>
                    <a:pt x="2868295" y="100202"/>
                  </a:lnTo>
                  <a:lnTo>
                    <a:pt x="2860407" y="61186"/>
                  </a:lnTo>
                  <a:lnTo>
                    <a:pt x="2838910" y="29336"/>
                  </a:lnTo>
                  <a:lnTo>
                    <a:pt x="2807055" y="7870"/>
                  </a:lnTo>
                  <a:lnTo>
                    <a:pt x="2768091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635" y="2827654"/>
              <a:ext cx="2868295" cy="3284854"/>
            </a:xfrm>
            <a:custGeom>
              <a:avLst/>
              <a:gdLst/>
              <a:ahLst/>
              <a:cxnLst/>
              <a:rect l="l" t="t" r="r" b="b"/>
              <a:pathLst>
                <a:path w="2868295" h="3284854">
                  <a:moveTo>
                    <a:pt x="0" y="100202"/>
                  </a:moveTo>
                  <a:lnTo>
                    <a:pt x="7877" y="61186"/>
                  </a:lnTo>
                  <a:lnTo>
                    <a:pt x="29360" y="29336"/>
                  </a:lnTo>
                  <a:lnTo>
                    <a:pt x="61223" y="7870"/>
                  </a:lnTo>
                  <a:lnTo>
                    <a:pt x="100241" y="0"/>
                  </a:lnTo>
                  <a:lnTo>
                    <a:pt x="2768091" y="0"/>
                  </a:lnTo>
                  <a:lnTo>
                    <a:pt x="2807055" y="7870"/>
                  </a:lnTo>
                  <a:lnTo>
                    <a:pt x="2838910" y="29336"/>
                  </a:lnTo>
                  <a:lnTo>
                    <a:pt x="2860407" y="61186"/>
                  </a:lnTo>
                  <a:lnTo>
                    <a:pt x="2868295" y="100202"/>
                  </a:lnTo>
                  <a:lnTo>
                    <a:pt x="2868295" y="3184652"/>
                  </a:lnTo>
                  <a:lnTo>
                    <a:pt x="2860407" y="3223668"/>
                  </a:lnTo>
                  <a:lnTo>
                    <a:pt x="2838910" y="3255517"/>
                  </a:lnTo>
                  <a:lnTo>
                    <a:pt x="2807055" y="3276984"/>
                  </a:lnTo>
                  <a:lnTo>
                    <a:pt x="2768091" y="3284854"/>
                  </a:lnTo>
                  <a:lnTo>
                    <a:pt x="100241" y="3284854"/>
                  </a:lnTo>
                  <a:lnTo>
                    <a:pt x="61223" y="3276984"/>
                  </a:lnTo>
                  <a:lnTo>
                    <a:pt x="29360" y="3255517"/>
                  </a:lnTo>
                  <a:lnTo>
                    <a:pt x="7877" y="3223668"/>
                  </a:lnTo>
                  <a:lnTo>
                    <a:pt x="0" y="3184652"/>
                  </a:lnTo>
                  <a:lnTo>
                    <a:pt x="0" y="1002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0783" y="3791838"/>
            <a:ext cx="2265680" cy="1929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1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4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5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endParaRPr sz="1400" dirty="0">
              <a:latin typeface="Calibri"/>
              <a:cs typeface="Calibri"/>
            </a:endParaRPr>
          </a:p>
          <a:p>
            <a:pPr marL="64135" marR="5080">
              <a:lnSpc>
                <a:spcPct val="152400"/>
              </a:lnSpc>
              <a:spcBef>
                <a:spcPts val="495"/>
              </a:spcBef>
            </a:pPr>
            <a:r>
              <a:rPr sz="1000" spc="1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sz="1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14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sz="1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r>
              <a:rPr sz="1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000" spc="100" dirty="0">
                <a:solidFill>
                  <a:srgbClr val="FFFFFF"/>
                </a:solidFill>
                <a:latin typeface="Calibri"/>
                <a:cs typeface="Calibri"/>
              </a:rPr>
              <a:t>past</a:t>
            </a:r>
            <a:r>
              <a:rPr sz="1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85" dirty="0" smtClean="0">
                <a:solidFill>
                  <a:srgbClr val="FFFFFF"/>
                </a:solidFill>
                <a:latin typeface="Calibri"/>
                <a:cs typeface="Calibri"/>
              </a:rPr>
              <a:t>years. </a:t>
            </a:r>
            <a:r>
              <a:rPr sz="1000" spc="90" dirty="0">
                <a:solidFill>
                  <a:srgbClr val="FFFFFF"/>
                </a:solidFill>
                <a:latin typeface="Calibri"/>
                <a:cs typeface="Calibri"/>
              </a:rPr>
              <a:t>Recently,</a:t>
            </a:r>
            <a:r>
              <a:rPr sz="1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0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00" spc="50" dirty="0" smtClean="0">
                <a:solidFill>
                  <a:srgbClr val="FFFFFF"/>
                </a:solidFill>
                <a:latin typeface="Calibri"/>
                <a:cs typeface="Calibri"/>
              </a:rPr>
              <a:t>create 2 projects </a:t>
            </a:r>
            <a:r>
              <a:rPr lang="en-US" sz="1000" spc="50" dirty="0" smtClean="0">
                <a:solidFill>
                  <a:srgbClr val="FFFFFF"/>
                </a:solidFill>
                <a:latin typeface="Calibri"/>
                <a:cs typeface="Calibri"/>
              </a:rPr>
              <a:t>one of is travel and others is e-Commerce with</a:t>
            </a:r>
            <a:r>
              <a:rPr lang="en-US" sz="1000" spc="15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90" dirty="0" smtClean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lang="en-US" sz="1000" spc="90" dirty="0" smtClean="0">
                <a:solidFill>
                  <a:srgbClr val="FFFFFF"/>
                </a:solidFill>
                <a:latin typeface="Calibri"/>
                <a:cs typeface="Calibri"/>
              </a:rPr>
              <a:t> and Next JS</a:t>
            </a:r>
            <a:r>
              <a:rPr sz="1000" spc="9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000" spc="90" dirty="0" smtClean="0">
                <a:solidFill>
                  <a:srgbClr val="FFFFFF"/>
                </a:solidFill>
                <a:latin typeface="Calibri"/>
                <a:cs typeface="Calibri"/>
              </a:rPr>
              <a:t>Working with these projects I am confident that I can do good for your organization</a:t>
            </a:r>
            <a:r>
              <a:rPr sz="1000" spc="95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6709" y="6704329"/>
            <a:ext cx="2480310" cy="1864995"/>
            <a:chOff x="346709" y="6704329"/>
            <a:chExt cx="2480310" cy="1864995"/>
          </a:xfrm>
        </p:grpSpPr>
        <p:sp>
          <p:nvSpPr>
            <p:cNvPr id="8" name="object 8"/>
            <p:cNvSpPr/>
            <p:nvPr/>
          </p:nvSpPr>
          <p:spPr>
            <a:xfrm>
              <a:off x="346710" y="6704329"/>
              <a:ext cx="2480310" cy="1864995"/>
            </a:xfrm>
            <a:custGeom>
              <a:avLst/>
              <a:gdLst/>
              <a:ahLst/>
              <a:cxnLst/>
              <a:rect l="l" t="t" r="r" b="b"/>
              <a:pathLst>
                <a:path w="2480310" h="1864995">
                  <a:moveTo>
                    <a:pt x="2475230" y="199390"/>
                  </a:moveTo>
                  <a:lnTo>
                    <a:pt x="2469959" y="153682"/>
                  </a:lnTo>
                  <a:lnTo>
                    <a:pt x="2454960" y="111709"/>
                  </a:lnTo>
                  <a:lnTo>
                    <a:pt x="2431415" y="74688"/>
                  </a:lnTo>
                  <a:lnTo>
                    <a:pt x="2400541" y="43815"/>
                  </a:lnTo>
                  <a:lnTo>
                    <a:pt x="2363520" y="20269"/>
                  </a:lnTo>
                  <a:lnTo>
                    <a:pt x="2321547" y="5270"/>
                  </a:lnTo>
                  <a:lnTo>
                    <a:pt x="2275840" y="0"/>
                  </a:lnTo>
                  <a:lnTo>
                    <a:pt x="199390" y="0"/>
                  </a:lnTo>
                  <a:lnTo>
                    <a:pt x="153670" y="5270"/>
                  </a:lnTo>
                  <a:lnTo>
                    <a:pt x="111696" y="20269"/>
                  </a:lnTo>
                  <a:lnTo>
                    <a:pt x="74676" y="43815"/>
                  </a:lnTo>
                  <a:lnTo>
                    <a:pt x="43802" y="74688"/>
                  </a:lnTo>
                  <a:lnTo>
                    <a:pt x="20256" y="111709"/>
                  </a:lnTo>
                  <a:lnTo>
                    <a:pt x="5257" y="153682"/>
                  </a:lnTo>
                  <a:lnTo>
                    <a:pt x="0" y="199390"/>
                  </a:lnTo>
                  <a:lnTo>
                    <a:pt x="5257" y="245110"/>
                  </a:lnTo>
                  <a:lnTo>
                    <a:pt x="20256" y="287083"/>
                  </a:lnTo>
                  <a:lnTo>
                    <a:pt x="43802" y="324104"/>
                  </a:lnTo>
                  <a:lnTo>
                    <a:pt x="74676" y="354977"/>
                  </a:lnTo>
                  <a:lnTo>
                    <a:pt x="111696" y="378523"/>
                  </a:lnTo>
                  <a:lnTo>
                    <a:pt x="153670" y="393522"/>
                  </a:lnTo>
                  <a:lnTo>
                    <a:pt x="199390" y="398780"/>
                  </a:lnTo>
                  <a:lnTo>
                    <a:pt x="2275840" y="398780"/>
                  </a:lnTo>
                  <a:lnTo>
                    <a:pt x="2321547" y="393522"/>
                  </a:lnTo>
                  <a:lnTo>
                    <a:pt x="2363520" y="378523"/>
                  </a:lnTo>
                  <a:lnTo>
                    <a:pt x="2400541" y="354977"/>
                  </a:lnTo>
                  <a:lnTo>
                    <a:pt x="2431415" y="324104"/>
                  </a:lnTo>
                  <a:lnTo>
                    <a:pt x="2454960" y="287083"/>
                  </a:lnTo>
                  <a:lnTo>
                    <a:pt x="2469959" y="245110"/>
                  </a:lnTo>
                  <a:lnTo>
                    <a:pt x="2475230" y="199390"/>
                  </a:lnTo>
                  <a:close/>
                </a:path>
                <a:path w="2480310" h="1864995">
                  <a:moveTo>
                    <a:pt x="2479675" y="1665605"/>
                  </a:moveTo>
                  <a:lnTo>
                    <a:pt x="2474404" y="1619897"/>
                  </a:lnTo>
                  <a:lnTo>
                    <a:pt x="2459405" y="1577924"/>
                  </a:lnTo>
                  <a:lnTo>
                    <a:pt x="2435860" y="1540903"/>
                  </a:lnTo>
                  <a:lnTo>
                    <a:pt x="2404986" y="1510030"/>
                  </a:lnTo>
                  <a:lnTo>
                    <a:pt x="2367965" y="1486484"/>
                  </a:lnTo>
                  <a:lnTo>
                    <a:pt x="2325992" y="1471485"/>
                  </a:lnTo>
                  <a:lnTo>
                    <a:pt x="2280285" y="1466215"/>
                  </a:lnTo>
                  <a:lnTo>
                    <a:pt x="203835" y="1466215"/>
                  </a:lnTo>
                  <a:lnTo>
                    <a:pt x="158115" y="1471485"/>
                  </a:lnTo>
                  <a:lnTo>
                    <a:pt x="116141" y="1486484"/>
                  </a:lnTo>
                  <a:lnTo>
                    <a:pt x="79121" y="1510030"/>
                  </a:lnTo>
                  <a:lnTo>
                    <a:pt x="48247" y="1540903"/>
                  </a:lnTo>
                  <a:lnTo>
                    <a:pt x="24701" y="1577924"/>
                  </a:lnTo>
                  <a:lnTo>
                    <a:pt x="9702" y="1619897"/>
                  </a:lnTo>
                  <a:lnTo>
                    <a:pt x="4445" y="1665605"/>
                  </a:lnTo>
                  <a:lnTo>
                    <a:pt x="9702" y="1711325"/>
                  </a:lnTo>
                  <a:lnTo>
                    <a:pt x="24701" y="1753298"/>
                  </a:lnTo>
                  <a:lnTo>
                    <a:pt x="48247" y="1790319"/>
                  </a:lnTo>
                  <a:lnTo>
                    <a:pt x="79121" y="1821192"/>
                  </a:lnTo>
                  <a:lnTo>
                    <a:pt x="116141" y="1844738"/>
                  </a:lnTo>
                  <a:lnTo>
                    <a:pt x="158115" y="1859737"/>
                  </a:lnTo>
                  <a:lnTo>
                    <a:pt x="203835" y="1864995"/>
                  </a:lnTo>
                  <a:lnTo>
                    <a:pt x="2280285" y="1864995"/>
                  </a:lnTo>
                  <a:lnTo>
                    <a:pt x="2325992" y="1859737"/>
                  </a:lnTo>
                  <a:lnTo>
                    <a:pt x="2367965" y="1844738"/>
                  </a:lnTo>
                  <a:lnTo>
                    <a:pt x="2404986" y="1821192"/>
                  </a:lnTo>
                  <a:lnTo>
                    <a:pt x="2435860" y="1790319"/>
                  </a:lnTo>
                  <a:lnTo>
                    <a:pt x="2459405" y="1753298"/>
                  </a:lnTo>
                  <a:lnTo>
                    <a:pt x="2474404" y="1711325"/>
                  </a:lnTo>
                  <a:lnTo>
                    <a:pt x="2479675" y="1665605"/>
                  </a:lnTo>
                  <a:close/>
                </a:path>
                <a:path w="2480310" h="1864995">
                  <a:moveTo>
                    <a:pt x="2480310" y="928370"/>
                  </a:moveTo>
                  <a:lnTo>
                    <a:pt x="2475039" y="882662"/>
                  </a:lnTo>
                  <a:lnTo>
                    <a:pt x="2460040" y="840689"/>
                  </a:lnTo>
                  <a:lnTo>
                    <a:pt x="2436495" y="803668"/>
                  </a:lnTo>
                  <a:lnTo>
                    <a:pt x="2405621" y="772795"/>
                  </a:lnTo>
                  <a:lnTo>
                    <a:pt x="2368600" y="749249"/>
                  </a:lnTo>
                  <a:lnTo>
                    <a:pt x="2326627" y="734250"/>
                  </a:lnTo>
                  <a:lnTo>
                    <a:pt x="2280920" y="728980"/>
                  </a:lnTo>
                  <a:lnTo>
                    <a:pt x="204470" y="728980"/>
                  </a:lnTo>
                  <a:lnTo>
                    <a:pt x="158750" y="734250"/>
                  </a:lnTo>
                  <a:lnTo>
                    <a:pt x="116776" y="749249"/>
                  </a:lnTo>
                  <a:lnTo>
                    <a:pt x="79756" y="772795"/>
                  </a:lnTo>
                  <a:lnTo>
                    <a:pt x="48882" y="803668"/>
                  </a:lnTo>
                  <a:lnTo>
                    <a:pt x="25336" y="840689"/>
                  </a:lnTo>
                  <a:lnTo>
                    <a:pt x="10337" y="882662"/>
                  </a:lnTo>
                  <a:lnTo>
                    <a:pt x="5080" y="928370"/>
                  </a:lnTo>
                  <a:lnTo>
                    <a:pt x="10337" y="974090"/>
                  </a:lnTo>
                  <a:lnTo>
                    <a:pt x="25336" y="1016063"/>
                  </a:lnTo>
                  <a:lnTo>
                    <a:pt x="48882" y="1053084"/>
                  </a:lnTo>
                  <a:lnTo>
                    <a:pt x="79756" y="1083957"/>
                  </a:lnTo>
                  <a:lnTo>
                    <a:pt x="116776" y="1107503"/>
                  </a:lnTo>
                  <a:lnTo>
                    <a:pt x="158750" y="1122502"/>
                  </a:lnTo>
                  <a:lnTo>
                    <a:pt x="204470" y="1127760"/>
                  </a:lnTo>
                  <a:lnTo>
                    <a:pt x="2280920" y="1127760"/>
                  </a:lnTo>
                  <a:lnTo>
                    <a:pt x="2326627" y="1122502"/>
                  </a:lnTo>
                  <a:lnTo>
                    <a:pt x="2368600" y="1107503"/>
                  </a:lnTo>
                  <a:lnTo>
                    <a:pt x="2405621" y="1083957"/>
                  </a:lnTo>
                  <a:lnTo>
                    <a:pt x="2436495" y="1053084"/>
                  </a:lnTo>
                  <a:lnTo>
                    <a:pt x="2460040" y="1016063"/>
                  </a:lnTo>
                  <a:lnTo>
                    <a:pt x="2475039" y="974090"/>
                  </a:lnTo>
                  <a:lnTo>
                    <a:pt x="2480310" y="92837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589" y="7546752"/>
              <a:ext cx="149225" cy="1678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034" y="6828789"/>
              <a:ext cx="160655" cy="11239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59610" y="7470703"/>
            <a:ext cx="8845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Calibri"/>
                <a:cs typeface="Calibri"/>
              </a:rPr>
              <a:t>01568202869 &amp; 01960465052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251" y="6805040"/>
            <a:ext cx="17849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105" dirty="0" smtClean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Im.Ishaq.bd</a:t>
            </a:r>
            <a:r>
              <a:rPr sz="1000" spc="105" dirty="0" smtClean="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@gmail.com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9916" y="8273033"/>
            <a:ext cx="148813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Calibri"/>
                <a:cs typeface="Calibri"/>
              </a:rPr>
              <a:t>Facebook/</a:t>
            </a:r>
            <a:r>
              <a:rPr lang="en-US" sz="1000" dirty="0" err="1" smtClean="0">
                <a:latin typeface="Calibri"/>
                <a:cs typeface="Calibri"/>
              </a:rPr>
              <a:t>ishaqmoonira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491" y="8955785"/>
            <a:ext cx="1196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4" dirty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55394" y="666114"/>
            <a:ext cx="5936615" cy="8982710"/>
            <a:chOff x="1255394" y="666114"/>
            <a:chExt cx="5936615" cy="898271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5394" y="9447351"/>
              <a:ext cx="201676" cy="2012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5721" y="9447351"/>
              <a:ext cx="201676" cy="2012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6048" y="9447351"/>
              <a:ext cx="201675" cy="2012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6375" y="9444354"/>
              <a:ext cx="201675" cy="2012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3655" y="9447351"/>
              <a:ext cx="201930" cy="201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95874" y="672464"/>
              <a:ext cx="2089785" cy="5490845"/>
            </a:xfrm>
            <a:custGeom>
              <a:avLst/>
              <a:gdLst/>
              <a:ahLst/>
              <a:cxnLst/>
              <a:rect l="l" t="t" r="r" b="b"/>
              <a:pathLst>
                <a:path w="2089784" h="5490845">
                  <a:moveTo>
                    <a:pt x="0" y="0"/>
                  </a:moveTo>
                  <a:lnTo>
                    <a:pt x="2089784" y="0"/>
                  </a:lnTo>
                </a:path>
                <a:path w="2089784" h="5490845">
                  <a:moveTo>
                    <a:pt x="0" y="1405890"/>
                  </a:moveTo>
                  <a:lnTo>
                    <a:pt x="2089784" y="1405890"/>
                  </a:lnTo>
                </a:path>
                <a:path w="2089784" h="5490845">
                  <a:moveTo>
                    <a:pt x="0" y="5490845"/>
                  </a:moveTo>
                  <a:lnTo>
                    <a:pt x="2089150" y="5490845"/>
                  </a:lnTo>
                </a:path>
              </a:pathLst>
            </a:custGeom>
            <a:ln w="12700">
              <a:solidFill>
                <a:srgbClr val="8A0E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7890" y="5992494"/>
              <a:ext cx="1719580" cy="301625"/>
            </a:xfrm>
            <a:custGeom>
              <a:avLst/>
              <a:gdLst/>
              <a:ahLst/>
              <a:cxnLst/>
              <a:rect l="l" t="t" r="r" b="b"/>
              <a:pathLst>
                <a:path w="1719579" h="301625">
                  <a:moveTo>
                    <a:pt x="1568831" y="0"/>
                  </a:moveTo>
                  <a:lnTo>
                    <a:pt x="150749" y="0"/>
                  </a:lnTo>
                  <a:lnTo>
                    <a:pt x="103128" y="7693"/>
                  </a:lnTo>
                  <a:lnTo>
                    <a:pt x="61749" y="29114"/>
                  </a:lnTo>
                  <a:lnTo>
                    <a:pt x="29106" y="61776"/>
                  </a:lnTo>
                  <a:lnTo>
                    <a:pt x="7692" y="103193"/>
                  </a:lnTo>
                  <a:lnTo>
                    <a:pt x="0" y="150875"/>
                  </a:lnTo>
                  <a:lnTo>
                    <a:pt x="7692" y="198496"/>
                  </a:lnTo>
                  <a:lnTo>
                    <a:pt x="29106" y="239875"/>
                  </a:lnTo>
                  <a:lnTo>
                    <a:pt x="61749" y="272518"/>
                  </a:lnTo>
                  <a:lnTo>
                    <a:pt x="103128" y="293932"/>
                  </a:lnTo>
                  <a:lnTo>
                    <a:pt x="150749" y="301625"/>
                  </a:lnTo>
                  <a:lnTo>
                    <a:pt x="1568704" y="301625"/>
                  </a:lnTo>
                  <a:lnTo>
                    <a:pt x="1616386" y="293932"/>
                  </a:lnTo>
                  <a:lnTo>
                    <a:pt x="1657803" y="272518"/>
                  </a:lnTo>
                  <a:lnTo>
                    <a:pt x="1690465" y="239875"/>
                  </a:lnTo>
                  <a:lnTo>
                    <a:pt x="1711886" y="198496"/>
                  </a:lnTo>
                  <a:lnTo>
                    <a:pt x="1719580" y="150875"/>
                  </a:lnTo>
                  <a:lnTo>
                    <a:pt x="1711887" y="103193"/>
                  </a:lnTo>
                  <a:lnTo>
                    <a:pt x="1690473" y="61776"/>
                  </a:lnTo>
                  <a:lnTo>
                    <a:pt x="1657830" y="29114"/>
                  </a:lnTo>
                  <a:lnTo>
                    <a:pt x="1616451" y="7693"/>
                  </a:lnTo>
                  <a:lnTo>
                    <a:pt x="156883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2119" y="9429698"/>
            <a:ext cx="498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0" dirty="0">
                <a:solidFill>
                  <a:srgbClr val="FFFFFF"/>
                </a:solidFill>
                <a:latin typeface="Calibri"/>
                <a:cs typeface="Calibri"/>
              </a:rPr>
              <a:t>English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3615" y="944372"/>
            <a:ext cx="20351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 smtClean="0">
                <a:latin typeface="Calibri"/>
                <a:cs typeface="Calibri"/>
              </a:rPr>
              <a:t>MERN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800" spc="100" dirty="0" smtClean="0">
                <a:solidFill>
                  <a:srgbClr val="8A0EBC"/>
                </a:solidFill>
                <a:latin typeface="Calibri"/>
                <a:cs typeface="Calibri"/>
              </a:rPr>
              <a:t>Creative IT </a:t>
            </a:r>
            <a:r>
              <a:rPr lang="en-US" sz="800" spc="100" dirty="0" smtClean="0">
                <a:solidFill>
                  <a:srgbClr val="8A0EBC"/>
                </a:solidFill>
                <a:latin typeface="Calibri"/>
                <a:cs typeface="Calibri"/>
              </a:rPr>
              <a:t>Institution. 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95166" y="1337817"/>
            <a:ext cx="342074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solidFill>
                  <a:srgbClr val="7E7E7E"/>
                </a:solidFill>
                <a:latin typeface="Calibri"/>
                <a:cs typeface="Calibri"/>
              </a:rPr>
              <a:t>Currently,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1000" spc="114" dirty="0" smtClean="0">
                <a:solidFill>
                  <a:srgbClr val="7E7E7E"/>
                </a:solidFill>
                <a:latin typeface="Calibri"/>
                <a:cs typeface="Calibri"/>
              </a:rPr>
              <a:t>Learning other programming languages for develop my skills.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0566" y="2432049"/>
            <a:ext cx="3312795" cy="146168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95580">
              <a:lnSpc>
                <a:spcPct val="102000"/>
              </a:lnSpc>
              <a:spcBef>
                <a:spcPts val="70"/>
              </a:spcBef>
            </a:pPr>
            <a:r>
              <a:rPr sz="1000" b="1" spc="125" dirty="0">
                <a:solidFill>
                  <a:srgbClr val="404040"/>
                </a:solidFill>
                <a:latin typeface="Calibri"/>
                <a:cs typeface="Calibri"/>
              </a:rPr>
              <a:t>Developed</a:t>
            </a:r>
            <a:r>
              <a:rPr sz="10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0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10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10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55" dirty="0">
                <a:solidFill>
                  <a:srgbClr val="404040"/>
                </a:solidFill>
                <a:latin typeface="Calibri"/>
                <a:cs typeface="Calibri"/>
              </a:rPr>
              <a:t>Ecommerce</a:t>
            </a:r>
            <a:r>
              <a:rPr sz="10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000" b="1" spc="90" dirty="0" smtClean="0">
                <a:solidFill>
                  <a:srgbClr val="404040"/>
                </a:solidFill>
                <a:latin typeface="Calibri"/>
                <a:cs typeface="Calibri"/>
              </a:rPr>
              <a:t> website</a:t>
            </a:r>
            <a:r>
              <a:rPr sz="1000" b="1" spc="9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0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000" b="1" spc="60" dirty="0" smtClean="0">
                <a:solidFill>
                  <a:srgbClr val="404040"/>
                </a:solidFill>
                <a:latin typeface="Calibri"/>
                <a:cs typeface="Calibri"/>
              </a:rPr>
              <a:t>Next </a:t>
            </a:r>
            <a:r>
              <a:rPr lang="en-US" sz="1000" b="1" spc="65" dirty="0" smtClean="0">
                <a:solidFill>
                  <a:srgbClr val="404040"/>
                </a:solidFill>
                <a:latin typeface="Calibri"/>
                <a:cs typeface="Calibri"/>
              </a:rPr>
              <a:t>JS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200" u="sng" spc="55" dirty="0" smtClean="0">
                <a:solidFill>
                  <a:srgbClr val="0070C0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9"/>
              </a:rPr>
              <a:t>https://travel-bdh2o.vercel.app/</a:t>
            </a:r>
            <a:endParaRPr lang="en-US" sz="1200" u="sng" spc="55" dirty="0" smtClean="0">
              <a:solidFill>
                <a:srgbClr val="0070C0"/>
              </a:solidFill>
              <a:uFill>
                <a:solidFill>
                  <a:srgbClr val="944F71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800" dirty="0">
              <a:latin typeface="Calibri"/>
              <a:cs typeface="Calibri"/>
            </a:endParaRPr>
          </a:p>
          <a:p>
            <a:pPr marL="15240" marR="5080">
              <a:lnSpc>
                <a:spcPct val="109800"/>
              </a:lnSpc>
            </a:pP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Project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7E7E7E"/>
                </a:solidFill>
                <a:latin typeface="Calibri"/>
                <a:cs typeface="Calibri"/>
              </a:rPr>
              <a:t>was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7E7E7E"/>
                </a:solidFill>
                <a:latin typeface="Calibri"/>
                <a:cs typeface="Calibri"/>
              </a:rPr>
              <a:t>based</a:t>
            </a:r>
            <a:r>
              <a:rPr sz="10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7E7E7E"/>
                </a:solidFill>
                <a:latin typeface="Calibri"/>
                <a:cs typeface="Calibri"/>
              </a:rPr>
              <a:t>on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7E7E7E"/>
                </a:solidFill>
                <a:latin typeface="Calibri"/>
                <a:cs typeface="Calibri"/>
              </a:rPr>
              <a:t>modern</a:t>
            </a:r>
            <a:r>
              <a:rPr sz="10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7E7E7E"/>
                </a:solidFill>
                <a:latin typeface="Calibri"/>
                <a:cs typeface="Calibri"/>
              </a:rPr>
              <a:t>interface </a:t>
            </a:r>
            <a:r>
              <a:rPr sz="1000" spc="114" dirty="0">
                <a:solidFill>
                  <a:srgbClr val="7E7E7E"/>
                </a:solidFill>
                <a:latin typeface="Calibri"/>
                <a:cs typeface="Calibri"/>
              </a:rPr>
              <a:t>development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7E7E7E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7E7E7E"/>
                </a:solidFill>
                <a:latin typeface="Calibri"/>
                <a:cs typeface="Calibri"/>
              </a:rPr>
              <a:t>emerging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7E7E7E"/>
                </a:solidFill>
                <a:latin typeface="Calibri"/>
                <a:cs typeface="Calibri"/>
              </a:rPr>
              <a:t>tools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7E7E7E"/>
                </a:solidFill>
                <a:latin typeface="Calibri"/>
                <a:cs typeface="Calibri"/>
              </a:rPr>
              <a:t>like</a:t>
            </a:r>
            <a:r>
              <a:rPr sz="1000" spc="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b="1" spc="105" dirty="0">
                <a:solidFill>
                  <a:srgbClr val="8A0EBC"/>
                </a:solidFill>
                <a:latin typeface="Calibri"/>
                <a:cs typeface="Calibri"/>
              </a:rPr>
              <a:t>tailwind</a:t>
            </a:r>
            <a:r>
              <a:rPr sz="1000" b="1" spc="75" dirty="0">
                <a:solidFill>
                  <a:srgbClr val="8A0EBC"/>
                </a:solidFill>
                <a:latin typeface="Calibri"/>
                <a:cs typeface="Calibri"/>
              </a:rPr>
              <a:t> css</a:t>
            </a:r>
            <a:r>
              <a:rPr sz="1000" spc="75" dirty="0">
                <a:solidFill>
                  <a:srgbClr val="7E7E7E"/>
                </a:solidFill>
                <a:latin typeface="Calibri"/>
                <a:cs typeface="Calibri"/>
              </a:rPr>
              <a:t>, </a:t>
            </a:r>
            <a:r>
              <a:rPr sz="1000" spc="85" dirty="0">
                <a:solidFill>
                  <a:srgbClr val="7E7E7E"/>
                </a:solidFill>
                <a:latin typeface="Calibri"/>
                <a:cs typeface="Calibri"/>
              </a:rPr>
              <a:t>state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7E7E7E"/>
                </a:solidFill>
                <a:latin typeface="Calibri"/>
                <a:cs typeface="Calibri"/>
              </a:rPr>
              <a:t>management</a:t>
            </a:r>
            <a:r>
              <a:rPr sz="1000" spc="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7E7E7E"/>
                </a:solidFill>
                <a:latin typeface="Calibri"/>
                <a:cs typeface="Calibri"/>
              </a:rPr>
              <a:t>with</a:t>
            </a:r>
            <a:r>
              <a:rPr sz="1000" spc="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b="1" spc="114" dirty="0">
                <a:solidFill>
                  <a:srgbClr val="8A0EBC"/>
                </a:solidFill>
                <a:latin typeface="Calibri"/>
                <a:cs typeface="Calibri"/>
              </a:rPr>
              <a:t>Redux,</a:t>
            </a:r>
            <a:r>
              <a:rPr sz="1000" b="1" spc="85" dirty="0">
                <a:solidFill>
                  <a:srgbClr val="8A0EBC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7E7E7E"/>
                </a:solidFill>
                <a:latin typeface="Calibri"/>
                <a:cs typeface="Calibri"/>
              </a:rPr>
              <a:t>backend </a:t>
            </a:r>
            <a:r>
              <a:rPr sz="1000" spc="114" dirty="0">
                <a:solidFill>
                  <a:srgbClr val="7E7E7E"/>
                </a:solidFill>
                <a:latin typeface="Calibri"/>
                <a:cs typeface="Calibri"/>
              </a:rPr>
              <a:t>development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7E7E7E"/>
                </a:solidFill>
                <a:latin typeface="Calibri"/>
                <a:cs typeface="Calibri"/>
              </a:rPr>
              <a:t>with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b="1" spc="135" dirty="0">
                <a:solidFill>
                  <a:srgbClr val="8A0EBC"/>
                </a:solidFill>
                <a:latin typeface="Calibri"/>
                <a:cs typeface="Calibri"/>
              </a:rPr>
              <a:t>node</a:t>
            </a:r>
            <a:r>
              <a:rPr sz="1000" b="1" spc="75" dirty="0">
                <a:solidFill>
                  <a:srgbClr val="8A0EBC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8A0EBC"/>
                </a:solidFill>
                <a:latin typeface="Calibri"/>
                <a:cs typeface="Calibri"/>
              </a:rPr>
              <a:t>js</a:t>
            </a:r>
            <a:r>
              <a:rPr sz="1000" b="1" spc="50" dirty="0">
                <a:solidFill>
                  <a:srgbClr val="8A0EBC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7E7E7E"/>
                </a:solidFill>
                <a:latin typeface="Calibri"/>
                <a:cs typeface="Calibri"/>
              </a:rPr>
              <a:t>and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50" dirty="0">
                <a:solidFill>
                  <a:srgbClr val="7E7E7E"/>
                </a:solidFill>
                <a:latin typeface="Calibri"/>
                <a:cs typeface="Calibri"/>
              </a:rPr>
              <a:t>many</a:t>
            </a:r>
            <a:r>
              <a:rPr sz="1000" spc="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05" dirty="0" smtClean="0">
                <a:solidFill>
                  <a:srgbClr val="7E7E7E"/>
                </a:solidFill>
                <a:latin typeface="Calibri"/>
                <a:cs typeface="Calibri"/>
              </a:rPr>
              <a:t>more</a:t>
            </a:r>
            <a:r>
              <a:rPr lang="en-US" sz="1000" spc="105" dirty="0" smtClean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45534" y="6041516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70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37890" y="530224"/>
            <a:ext cx="1719580" cy="1710055"/>
          </a:xfrm>
          <a:custGeom>
            <a:avLst/>
            <a:gdLst/>
            <a:ahLst/>
            <a:cxnLst/>
            <a:rect l="l" t="t" r="r" b="b"/>
            <a:pathLst>
              <a:path w="1719579" h="1710055">
                <a:moveTo>
                  <a:pt x="1719580" y="1559179"/>
                </a:moveTo>
                <a:lnTo>
                  <a:pt x="1711883" y="1511566"/>
                </a:lnTo>
                <a:lnTo>
                  <a:pt x="1690471" y="1470190"/>
                </a:lnTo>
                <a:lnTo>
                  <a:pt x="1657819" y="1437538"/>
                </a:lnTo>
                <a:lnTo>
                  <a:pt x="1616443" y="1416126"/>
                </a:lnTo>
                <a:lnTo>
                  <a:pt x="1568831" y="1408430"/>
                </a:lnTo>
                <a:lnTo>
                  <a:pt x="150749" y="1408430"/>
                </a:lnTo>
                <a:lnTo>
                  <a:pt x="103124" y="1416126"/>
                </a:lnTo>
                <a:lnTo>
                  <a:pt x="61747" y="1437538"/>
                </a:lnTo>
                <a:lnTo>
                  <a:pt x="29095" y="1470190"/>
                </a:lnTo>
                <a:lnTo>
                  <a:pt x="7683" y="1511566"/>
                </a:lnTo>
                <a:lnTo>
                  <a:pt x="0" y="1559179"/>
                </a:lnTo>
                <a:lnTo>
                  <a:pt x="7683" y="1606867"/>
                </a:lnTo>
                <a:lnTo>
                  <a:pt x="29095" y="1648282"/>
                </a:lnTo>
                <a:lnTo>
                  <a:pt x="61747" y="1680946"/>
                </a:lnTo>
                <a:lnTo>
                  <a:pt x="103124" y="1702371"/>
                </a:lnTo>
                <a:lnTo>
                  <a:pt x="150749" y="1710055"/>
                </a:lnTo>
                <a:lnTo>
                  <a:pt x="1568704" y="1710055"/>
                </a:lnTo>
                <a:lnTo>
                  <a:pt x="1616379" y="1702371"/>
                </a:lnTo>
                <a:lnTo>
                  <a:pt x="1657794" y="1680946"/>
                </a:lnTo>
                <a:lnTo>
                  <a:pt x="1690458" y="1648282"/>
                </a:lnTo>
                <a:lnTo>
                  <a:pt x="1711883" y="1606867"/>
                </a:lnTo>
                <a:lnTo>
                  <a:pt x="1719580" y="1559179"/>
                </a:lnTo>
                <a:close/>
              </a:path>
              <a:path w="1719579" h="1710055">
                <a:moveTo>
                  <a:pt x="1719580" y="150876"/>
                </a:moveTo>
                <a:lnTo>
                  <a:pt x="1711883" y="103200"/>
                </a:lnTo>
                <a:lnTo>
                  <a:pt x="1690471" y="61785"/>
                </a:lnTo>
                <a:lnTo>
                  <a:pt x="1657819" y="29121"/>
                </a:lnTo>
                <a:lnTo>
                  <a:pt x="1616443" y="7696"/>
                </a:lnTo>
                <a:lnTo>
                  <a:pt x="1568831" y="0"/>
                </a:lnTo>
                <a:lnTo>
                  <a:pt x="150749" y="0"/>
                </a:lnTo>
                <a:lnTo>
                  <a:pt x="103124" y="7696"/>
                </a:lnTo>
                <a:lnTo>
                  <a:pt x="61747" y="29121"/>
                </a:lnTo>
                <a:lnTo>
                  <a:pt x="29095" y="61785"/>
                </a:lnTo>
                <a:lnTo>
                  <a:pt x="7683" y="103200"/>
                </a:lnTo>
                <a:lnTo>
                  <a:pt x="12" y="150749"/>
                </a:lnTo>
                <a:lnTo>
                  <a:pt x="12" y="150876"/>
                </a:lnTo>
                <a:lnTo>
                  <a:pt x="7683" y="198437"/>
                </a:lnTo>
                <a:lnTo>
                  <a:pt x="29121" y="239877"/>
                </a:lnTo>
                <a:lnTo>
                  <a:pt x="61760" y="272529"/>
                </a:lnTo>
                <a:lnTo>
                  <a:pt x="103124" y="293941"/>
                </a:lnTo>
                <a:lnTo>
                  <a:pt x="150749" y="301625"/>
                </a:lnTo>
                <a:lnTo>
                  <a:pt x="1568704" y="301625"/>
                </a:lnTo>
                <a:lnTo>
                  <a:pt x="1616379" y="293941"/>
                </a:lnTo>
                <a:lnTo>
                  <a:pt x="1657807" y="272516"/>
                </a:lnTo>
                <a:lnTo>
                  <a:pt x="1690471" y="239852"/>
                </a:lnTo>
                <a:lnTo>
                  <a:pt x="1711883" y="198501"/>
                </a:lnTo>
                <a:lnTo>
                  <a:pt x="1719580" y="15087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45534" y="575564"/>
            <a:ext cx="998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65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45534" y="1977897"/>
            <a:ext cx="1051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85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8409" y="9910902"/>
            <a:ext cx="201676" cy="20128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8737" y="9910902"/>
            <a:ext cx="201675" cy="20128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9064" y="9910902"/>
            <a:ext cx="201675" cy="20128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39391" y="9907904"/>
            <a:ext cx="201675" cy="20128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66669" y="9910902"/>
            <a:ext cx="201930" cy="201472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779754" y="1762759"/>
            <a:ext cx="1648460" cy="1671955"/>
          </a:xfrm>
          <a:custGeom>
            <a:avLst/>
            <a:gdLst/>
            <a:ahLst/>
            <a:cxnLst/>
            <a:rect l="l" t="t" r="r" b="b"/>
            <a:pathLst>
              <a:path w="1648460" h="1671954">
                <a:moveTo>
                  <a:pt x="823874" y="0"/>
                </a:moveTo>
                <a:lnTo>
                  <a:pt x="908456" y="4445"/>
                </a:lnTo>
                <a:lnTo>
                  <a:pt x="990117" y="17018"/>
                </a:lnTo>
                <a:lnTo>
                  <a:pt x="1068984" y="37719"/>
                </a:lnTo>
                <a:lnTo>
                  <a:pt x="1144930" y="65785"/>
                </a:lnTo>
                <a:lnTo>
                  <a:pt x="1216939" y="101219"/>
                </a:lnTo>
                <a:lnTo>
                  <a:pt x="1284757" y="143001"/>
                </a:lnTo>
                <a:lnTo>
                  <a:pt x="1348130" y="191007"/>
                </a:lnTo>
                <a:lnTo>
                  <a:pt x="1406677" y="244982"/>
                </a:lnTo>
                <a:lnTo>
                  <a:pt x="1459890" y="304292"/>
                </a:lnTo>
                <a:lnTo>
                  <a:pt x="1507388" y="368807"/>
                </a:lnTo>
                <a:lnTo>
                  <a:pt x="1548409" y="437515"/>
                </a:lnTo>
                <a:lnTo>
                  <a:pt x="1583334" y="510540"/>
                </a:lnTo>
                <a:lnTo>
                  <a:pt x="1610893" y="587375"/>
                </a:lnTo>
                <a:lnTo>
                  <a:pt x="1631213" y="667384"/>
                </a:lnTo>
                <a:lnTo>
                  <a:pt x="1643786" y="750570"/>
                </a:lnTo>
                <a:lnTo>
                  <a:pt x="1647850" y="835787"/>
                </a:lnTo>
                <a:lnTo>
                  <a:pt x="1643786" y="921003"/>
                </a:lnTo>
                <a:lnTo>
                  <a:pt x="1631213" y="1004316"/>
                </a:lnTo>
                <a:lnTo>
                  <a:pt x="1610893" y="1084326"/>
                </a:lnTo>
                <a:lnTo>
                  <a:pt x="1583334" y="1161033"/>
                </a:lnTo>
                <a:lnTo>
                  <a:pt x="1548409" y="1234185"/>
                </a:lnTo>
                <a:lnTo>
                  <a:pt x="1507388" y="1302766"/>
                </a:lnTo>
                <a:lnTo>
                  <a:pt x="1459890" y="1367408"/>
                </a:lnTo>
                <a:lnTo>
                  <a:pt x="1406677" y="1426718"/>
                </a:lnTo>
                <a:lnTo>
                  <a:pt x="1348130" y="1480693"/>
                </a:lnTo>
                <a:lnTo>
                  <a:pt x="1284757" y="1528572"/>
                </a:lnTo>
                <a:lnTo>
                  <a:pt x="1216939" y="1570481"/>
                </a:lnTo>
                <a:lnTo>
                  <a:pt x="1144930" y="1605788"/>
                </a:lnTo>
                <a:lnTo>
                  <a:pt x="1068984" y="1633854"/>
                </a:lnTo>
                <a:lnTo>
                  <a:pt x="990117" y="1654555"/>
                </a:lnTo>
                <a:lnTo>
                  <a:pt x="908456" y="1667255"/>
                </a:lnTo>
                <a:lnTo>
                  <a:pt x="823874" y="1671701"/>
                </a:lnTo>
                <a:lnTo>
                  <a:pt x="739800" y="1667255"/>
                </a:lnTo>
                <a:lnTo>
                  <a:pt x="657758" y="1654555"/>
                </a:lnTo>
                <a:lnTo>
                  <a:pt x="578891" y="1633854"/>
                </a:lnTo>
                <a:lnTo>
                  <a:pt x="503326" y="1605788"/>
                </a:lnTo>
                <a:lnTo>
                  <a:pt x="430949" y="1570481"/>
                </a:lnTo>
                <a:lnTo>
                  <a:pt x="363105" y="1528572"/>
                </a:lnTo>
                <a:lnTo>
                  <a:pt x="299732" y="1480693"/>
                </a:lnTo>
                <a:lnTo>
                  <a:pt x="241236" y="1426718"/>
                </a:lnTo>
                <a:lnTo>
                  <a:pt x="188036" y="1367408"/>
                </a:lnTo>
                <a:lnTo>
                  <a:pt x="140512" y="1302766"/>
                </a:lnTo>
                <a:lnTo>
                  <a:pt x="99504" y="1234185"/>
                </a:lnTo>
                <a:lnTo>
                  <a:pt x="64579" y="1161033"/>
                </a:lnTo>
                <a:lnTo>
                  <a:pt x="36957" y="1084326"/>
                </a:lnTo>
                <a:lnTo>
                  <a:pt x="16649" y="1004316"/>
                </a:lnTo>
                <a:lnTo>
                  <a:pt x="4064" y="921003"/>
                </a:lnTo>
                <a:lnTo>
                  <a:pt x="0" y="835787"/>
                </a:lnTo>
                <a:lnTo>
                  <a:pt x="4064" y="750570"/>
                </a:lnTo>
                <a:lnTo>
                  <a:pt x="16649" y="667384"/>
                </a:lnTo>
                <a:lnTo>
                  <a:pt x="36957" y="587375"/>
                </a:lnTo>
                <a:lnTo>
                  <a:pt x="64579" y="510540"/>
                </a:lnTo>
                <a:lnTo>
                  <a:pt x="99504" y="437515"/>
                </a:lnTo>
                <a:lnTo>
                  <a:pt x="140512" y="368807"/>
                </a:lnTo>
                <a:lnTo>
                  <a:pt x="188036" y="304292"/>
                </a:lnTo>
                <a:lnTo>
                  <a:pt x="241236" y="244982"/>
                </a:lnTo>
                <a:lnTo>
                  <a:pt x="299732" y="191007"/>
                </a:lnTo>
                <a:lnTo>
                  <a:pt x="363105" y="143001"/>
                </a:lnTo>
                <a:lnTo>
                  <a:pt x="430949" y="101219"/>
                </a:lnTo>
                <a:lnTo>
                  <a:pt x="503326" y="65785"/>
                </a:lnTo>
                <a:lnTo>
                  <a:pt x="578891" y="37719"/>
                </a:lnTo>
                <a:lnTo>
                  <a:pt x="657758" y="17018"/>
                </a:lnTo>
                <a:lnTo>
                  <a:pt x="739800" y="4445"/>
                </a:lnTo>
                <a:lnTo>
                  <a:pt x="823874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0065" y="8298815"/>
            <a:ext cx="233679" cy="164464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3415410" y="6647814"/>
            <a:ext cx="715645" cy="715645"/>
          </a:xfrm>
          <a:custGeom>
            <a:avLst/>
            <a:gdLst/>
            <a:ahLst/>
            <a:cxnLst/>
            <a:rect l="l" t="t" r="r" b="b"/>
            <a:pathLst>
              <a:path w="715645" h="715645">
                <a:moveTo>
                  <a:pt x="352171" y="0"/>
                </a:moveTo>
                <a:lnTo>
                  <a:pt x="353060" y="55753"/>
                </a:lnTo>
                <a:lnTo>
                  <a:pt x="402130" y="58923"/>
                </a:lnTo>
                <a:lnTo>
                  <a:pt x="448795" y="69628"/>
                </a:lnTo>
                <a:lnTo>
                  <a:pt x="492424" y="87255"/>
                </a:lnTo>
                <a:lnTo>
                  <a:pt x="532388" y="111192"/>
                </a:lnTo>
                <a:lnTo>
                  <a:pt x="568055" y="140827"/>
                </a:lnTo>
                <a:lnTo>
                  <a:pt x="598795" y="175548"/>
                </a:lnTo>
                <a:lnTo>
                  <a:pt x="623980" y="214744"/>
                </a:lnTo>
                <a:lnTo>
                  <a:pt x="642977" y="257802"/>
                </a:lnTo>
                <a:lnTo>
                  <a:pt x="655158" y="304112"/>
                </a:lnTo>
                <a:lnTo>
                  <a:pt x="659892" y="353060"/>
                </a:lnTo>
                <a:lnTo>
                  <a:pt x="656686" y="402099"/>
                </a:lnTo>
                <a:lnTo>
                  <a:pt x="645954" y="448745"/>
                </a:lnTo>
                <a:lnTo>
                  <a:pt x="628306" y="492365"/>
                </a:lnTo>
                <a:lnTo>
                  <a:pt x="604353" y="532325"/>
                </a:lnTo>
                <a:lnTo>
                  <a:pt x="574706" y="567991"/>
                </a:lnTo>
                <a:lnTo>
                  <a:pt x="539977" y="598731"/>
                </a:lnTo>
                <a:lnTo>
                  <a:pt x="500777" y="623912"/>
                </a:lnTo>
                <a:lnTo>
                  <a:pt x="457716" y="642900"/>
                </a:lnTo>
                <a:lnTo>
                  <a:pt x="411406" y="655062"/>
                </a:lnTo>
                <a:lnTo>
                  <a:pt x="362458" y="659765"/>
                </a:lnTo>
                <a:lnTo>
                  <a:pt x="313418" y="656594"/>
                </a:lnTo>
                <a:lnTo>
                  <a:pt x="266771" y="645889"/>
                </a:lnTo>
                <a:lnTo>
                  <a:pt x="223149" y="628262"/>
                </a:lnTo>
                <a:lnTo>
                  <a:pt x="183184" y="604325"/>
                </a:lnTo>
                <a:lnTo>
                  <a:pt x="147510" y="574690"/>
                </a:lnTo>
                <a:lnTo>
                  <a:pt x="116758" y="539969"/>
                </a:lnTo>
                <a:lnTo>
                  <a:pt x="91561" y="500773"/>
                </a:lnTo>
                <a:lnTo>
                  <a:pt x="72552" y="457715"/>
                </a:lnTo>
                <a:lnTo>
                  <a:pt x="60363" y="411405"/>
                </a:lnTo>
                <a:lnTo>
                  <a:pt x="55626" y="362458"/>
                </a:lnTo>
                <a:lnTo>
                  <a:pt x="58871" y="313442"/>
                </a:lnTo>
                <a:lnTo>
                  <a:pt x="69882" y="266047"/>
                </a:lnTo>
                <a:lnTo>
                  <a:pt x="88288" y="221164"/>
                </a:lnTo>
                <a:lnTo>
                  <a:pt x="113716" y="179683"/>
                </a:lnTo>
                <a:lnTo>
                  <a:pt x="145796" y="142494"/>
                </a:lnTo>
                <a:lnTo>
                  <a:pt x="106680" y="102870"/>
                </a:lnTo>
                <a:lnTo>
                  <a:pt x="74396" y="139268"/>
                </a:lnTo>
                <a:lnTo>
                  <a:pt x="47907" y="178722"/>
                </a:lnTo>
                <a:lnTo>
                  <a:pt x="27217" y="220628"/>
                </a:lnTo>
                <a:lnTo>
                  <a:pt x="12333" y="264385"/>
                </a:lnTo>
                <a:lnTo>
                  <a:pt x="3258" y="309391"/>
                </a:lnTo>
                <a:lnTo>
                  <a:pt x="0" y="355044"/>
                </a:lnTo>
                <a:lnTo>
                  <a:pt x="2562" y="400742"/>
                </a:lnTo>
                <a:lnTo>
                  <a:pt x="10950" y="445882"/>
                </a:lnTo>
                <a:lnTo>
                  <a:pt x="25169" y="489864"/>
                </a:lnTo>
                <a:lnTo>
                  <a:pt x="45226" y="532085"/>
                </a:lnTo>
                <a:lnTo>
                  <a:pt x="71124" y="571944"/>
                </a:lnTo>
                <a:lnTo>
                  <a:pt x="102870" y="608838"/>
                </a:lnTo>
                <a:lnTo>
                  <a:pt x="139242" y="641121"/>
                </a:lnTo>
                <a:lnTo>
                  <a:pt x="178678" y="667610"/>
                </a:lnTo>
                <a:lnTo>
                  <a:pt x="220575" y="688300"/>
                </a:lnTo>
                <a:lnTo>
                  <a:pt x="264329" y="703184"/>
                </a:lnTo>
                <a:lnTo>
                  <a:pt x="309337" y="712259"/>
                </a:lnTo>
                <a:lnTo>
                  <a:pt x="354996" y="715518"/>
                </a:lnTo>
                <a:lnTo>
                  <a:pt x="400703" y="712955"/>
                </a:lnTo>
                <a:lnTo>
                  <a:pt x="445854" y="704567"/>
                </a:lnTo>
                <a:lnTo>
                  <a:pt x="489846" y="690348"/>
                </a:lnTo>
                <a:lnTo>
                  <a:pt x="532077" y="670291"/>
                </a:lnTo>
                <a:lnTo>
                  <a:pt x="571941" y="644393"/>
                </a:lnTo>
                <a:lnTo>
                  <a:pt x="608838" y="612648"/>
                </a:lnTo>
                <a:lnTo>
                  <a:pt x="641148" y="576249"/>
                </a:lnTo>
                <a:lnTo>
                  <a:pt x="667654" y="536795"/>
                </a:lnTo>
                <a:lnTo>
                  <a:pt x="688353" y="494889"/>
                </a:lnTo>
                <a:lnTo>
                  <a:pt x="703241" y="451132"/>
                </a:lnTo>
                <a:lnTo>
                  <a:pt x="712313" y="406126"/>
                </a:lnTo>
                <a:lnTo>
                  <a:pt x="715565" y="360473"/>
                </a:lnTo>
                <a:lnTo>
                  <a:pt x="712994" y="314775"/>
                </a:lnTo>
                <a:lnTo>
                  <a:pt x="704596" y="269635"/>
                </a:lnTo>
                <a:lnTo>
                  <a:pt x="690366" y="225653"/>
                </a:lnTo>
                <a:lnTo>
                  <a:pt x="670300" y="183432"/>
                </a:lnTo>
                <a:lnTo>
                  <a:pt x="644396" y="143573"/>
                </a:lnTo>
                <a:lnTo>
                  <a:pt x="612648" y="106680"/>
                </a:lnTo>
                <a:lnTo>
                  <a:pt x="576331" y="74506"/>
                </a:lnTo>
                <a:lnTo>
                  <a:pt x="536368" y="47751"/>
                </a:lnTo>
                <a:lnTo>
                  <a:pt x="493363" y="26669"/>
                </a:lnTo>
                <a:lnTo>
                  <a:pt x="447924" y="11514"/>
                </a:lnTo>
                <a:lnTo>
                  <a:pt x="400657" y="2539"/>
                </a:lnTo>
                <a:lnTo>
                  <a:pt x="35217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18154" y="6759194"/>
            <a:ext cx="497839" cy="49771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23420" y="7999474"/>
            <a:ext cx="524510" cy="524509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5621186" y="7904097"/>
            <a:ext cx="715010" cy="715645"/>
          </a:xfrm>
          <a:custGeom>
            <a:avLst/>
            <a:gdLst/>
            <a:ahLst/>
            <a:cxnLst/>
            <a:rect l="l" t="t" r="r" b="b"/>
            <a:pathLst>
              <a:path w="715010" h="715645">
                <a:moveTo>
                  <a:pt x="351661" y="0"/>
                </a:moveTo>
                <a:lnTo>
                  <a:pt x="352550" y="55752"/>
                </a:lnTo>
                <a:lnTo>
                  <a:pt x="401624" y="58923"/>
                </a:lnTo>
                <a:lnTo>
                  <a:pt x="448298" y="69628"/>
                </a:lnTo>
                <a:lnTo>
                  <a:pt x="491939" y="87255"/>
                </a:lnTo>
                <a:lnTo>
                  <a:pt x="531915" y="111192"/>
                </a:lnTo>
                <a:lnTo>
                  <a:pt x="567593" y="140827"/>
                </a:lnTo>
                <a:lnTo>
                  <a:pt x="598341" y="175548"/>
                </a:lnTo>
                <a:lnTo>
                  <a:pt x="623526" y="214744"/>
                </a:lnTo>
                <a:lnTo>
                  <a:pt x="642516" y="257802"/>
                </a:lnTo>
                <a:lnTo>
                  <a:pt x="654679" y="304112"/>
                </a:lnTo>
                <a:lnTo>
                  <a:pt x="659382" y="353059"/>
                </a:lnTo>
                <a:lnTo>
                  <a:pt x="656211" y="402099"/>
                </a:lnTo>
                <a:lnTo>
                  <a:pt x="645506" y="448745"/>
                </a:lnTo>
                <a:lnTo>
                  <a:pt x="627880" y="492365"/>
                </a:lnTo>
                <a:lnTo>
                  <a:pt x="603943" y="532325"/>
                </a:lnTo>
                <a:lnTo>
                  <a:pt x="574308" y="567991"/>
                </a:lnTo>
                <a:lnTo>
                  <a:pt x="539586" y="598731"/>
                </a:lnTo>
                <a:lnTo>
                  <a:pt x="500390" y="623912"/>
                </a:lnTo>
                <a:lnTo>
                  <a:pt x="457332" y="642900"/>
                </a:lnTo>
                <a:lnTo>
                  <a:pt x="411023" y="655062"/>
                </a:lnTo>
                <a:lnTo>
                  <a:pt x="362075" y="659764"/>
                </a:lnTo>
                <a:lnTo>
                  <a:pt x="313001" y="656594"/>
                </a:lnTo>
                <a:lnTo>
                  <a:pt x="266327" y="645889"/>
                </a:lnTo>
                <a:lnTo>
                  <a:pt x="222686" y="628262"/>
                </a:lnTo>
                <a:lnTo>
                  <a:pt x="182710" y="604325"/>
                </a:lnTo>
                <a:lnTo>
                  <a:pt x="147032" y="574690"/>
                </a:lnTo>
                <a:lnTo>
                  <a:pt x="116284" y="539969"/>
                </a:lnTo>
                <a:lnTo>
                  <a:pt x="91099" y="500773"/>
                </a:lnTo>
                <a:lnTo>
                  <a:pt x="72108" y="457715"/>
                </a:lnTo>
                <a:lnTo>
                  <a:pt x="59946" y="411405"/>
                </a:lnTo>
                <a:lnTo>
                  <a:pt x="55243" y="362457"/>
                </a:lnTo>
                <a:lnTo>
                  <a:pt x="55360" y="347128"/>
                </a:lnTo>
                <a:lnTo>
                  <a:pt x="56275" y="331835"/>
                </a:lnTo>
                <a:lnTo>
                  <a:pt x="57975" y="316612"/>
                </a:lnTo>
                <a:lnTo>
                  <a:pt x="60450" y="301497"/>
                </a:lnTo>
                <a:lnTo>
                  <a:pt x="5840" y="291083"/>
                </a:lnTo>
                <a:lnTo>
                  <a:pt x="0" y="339374"/>
                </a:lnTo>
                <a:lnTo>
                  <a:pt x="667" y="386885"/>
                </a:lnTo>
                <a:lnTo>
                  <a:pt x="7503" y="433117"/>
                </a:lnTo>
                <a:lnTo>
                  <a:pt x="20167" y="477571"/>
                </a:lnTo>
                <a:lnTo>
                  <a:pt x="38321" y="519748"/>
                </a:lnTo>
                <a:lnTo>
                  <a:pt x="61625" y="559149"/>
                </a:lnTo>
                <a:lnTo>
                  <a:pt x="89738" y="595274"/>
                </a:lnTo>
                <a:lnTo>
                  <a:pt x="122322" y="627624"/>
                </a:lnTo>
                <a:lnTo>
                  <a:pt x="159038" y="655701"/>
                </a:lnTo>
                <a:lnTo>
                  <a:pt x="199544" y="679004"/>
                </a:lnTo>
                <a:lnTo>
                  <a:pt x="243503" y="697035"/>
                </a:lnTo>
                <a:lnTo>
                  <a:pt x="290574" y="709294"/>
                </a:lnTo>
                <a:lnTo>
                  <a:pt x="338894" y="715106"/>
                </a:lnTo>
                <a:lnTo>
                  <a:pt x="386429" y="714414"/>
                </a:lnTo>
                <a:lnTo>
                  <a:pt x="432681" y="707558"/>
                </a:lnTo>
                <a:lnTo>
                  <a:pt x="477151" y="694878"/>
                </a:lnTo>
                <a:lnTo>
                  <a:pt x="519340" y="676711"/>
                </a:lnTo>
                <a:lnTo>
                  <a:pt x="558750" y="653399"/>
                </a:lnTo>
                <a:lnTo>
                  <a:pt x="594882" y="625278"/>
                </a:lnTo>
                <a:lnTo>
                  <a:pt x="627237" y="592690"/>
                </a:lnTo>
                <a:lnTo>
                  <a:pt x="655316" y="555972"/>
                </a:lnTo>
                <a:lnTo>
                  <a:pt x="678621" y="515464"/>
                </a:lnTo>
                <a:lnTo>
                  <a:pt x="696652" y="471505"/>
                </a:lnTo>
                <a:lnTo>
                  <a:pt x="708912" y="424433"/>
                </a:lnTo>
                <a:lnTo>
                  <a:pt x="714750" y="376116"/>
                </a:lnTo>
                <a:lnTo>
                  <a:pt x="714075" y="328588"/>
                </a:lnTo>
                <a:lnTo>
                  <a:pt x="707229" y="282346"/>
                </a:lnTo>
                <a:lnTo>
                  <a:pt x="694551" y="237889"/>
                </a:lnTo>
                <a:lnTo>
                  <a:pt x="676383" y="195715"/>
                </a:lnTo>
                <a:lnTo>
                  <a:pt x="653064" y="156321"/>
                </a:lnTo>
                <a:lnTo>
                  <a:pt x="624934" y="120205"/>
                </a:lnTo>
                <a:lnTo>
                  <a:pt x="592335" y="87865"/>
                </a:lnTo>
                <a:lnTo>
                  <a:pt x="555607" y="59799"/>
                </a:lnTo>
                <a:lnTo>
                  <a:pt x="515090" y="36504"/>
                </a:lnTo>
                <a:lnTo>
                  <a:pt x="471124" y="18480"/>
                </a:lnTo>
                <a:lnTo>
                  <a:pt x="424051" y="6222"/>
                </a:lnTo>
                <a:lnTo>
                  <a:pt x="369848" y="186"/>
                </a:lnTo>
                <a:lnTo>
                  <a:pt x="35166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60643" y="6797294"/>
            <a:ext cx="399414" cy="381000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5502498" y="6638289"/>
            <a:ext cx="715645" cy="715645"/>
          </a:xfrm>
          <a:custGeom>
            <a:avLst/>
            <a:gdLst/>
            <a:ahLst/>
            <a:cxnLst/>
            <a:rect l="l" t="t" r="r" b="b"/>
            <a:pathLst>
              <a:path w="715645" h="715645">
                <a:moveTo>
                  <a:pt x="351947" y="0"/>
                </a:moveTo>
                <a:lnTo>
                  <a:pt x="352836" y="55753"/>
                </a:lnTo>
                <a:lnTo>
                  <a:pt x="401910" y="58923"/>
                </a:lnTo>
                <a:lnTo>
                  <a:pt x="448584" y="69628"/>
                </a:lnTo>
                <a:lnTo>
                  <a:pt x="492225" y="87255"/>
                </a:lnTo>
                <a:lnTo>
                  <a:pt x="532201" y="111192"/>
                </a:lnTo>
                <a:lnTo>
                  <a:pt x="567879" y="140827"/>
                </a:lnTo>
                <a:lnTo>
                  <a:pt x="598627" y="175548"/>
                </a:lnTo>
                <a:lnTo>
                  <a:pt x="623812" y="214744"/>
                </a:lnTo>
                <a:lnTo>
                  <a:pt x="642802" y="257802"/>
                </a:lnTo>
                <a:lnTo>
                  <a:pt x="654965" y="304112"/>
                </a:lnTo>
                <a:lnTo>
                  <a:pt x="659668" y="353060"/>
                </a:lnTo>
                <a:lnTo>
                  <a:pt x="656497" y="402099"/>
                </a:lnTo>
                <a:lnTo>
                  <a:pt x="645793" y="448745"/>
                </a:lnTo>
                <a:lnTo>
                  <a:pt x="628166" y="492365"/>
                </a:lnTo>
                <a:lnTo>
                  <a:pt x="604229" y="532325"/>
                </a:lnTo>
                <a:lnTo>
                  <a:pt x="574594" y="567991"/>
                </a:lnTo>
                <a:lnTo>
                  <a:pt x="539873" y="598731"/>
                </a:lnTo>
                <a:lnTo>
                  <a:pt x="500677" y="623912"/>
                </a:lnTo>
                <a:lnTo>
                  <a:pt x="457618" y="642900"/>
                </a:lnTo>
                <a:lnTo>
                  <a:pt x="411309" y="655062"/>
                </a:lnTo>
                <a:lnTo>
                  <a:pt x="362361" y="659765"/>
                </a:lnTo>
                <a:lnTo>
                  <a:pt x="313287" y="656594"/>
                </a:lnTo>
                <a:lnTo>
                  <a:pt x="266613" y="645889"/>
                </a:lnTo>
                <a:lnTo>
                  <a:pt x="222972" y="628262"/>
                </a:lnTo>
                <a:lnTo>
                  <a:pt x="182996" y="604325"/>
                </a:lnTo>
                <a:lnTo>
                  <a:pt x="147318" y="574690"/>
                </a:lnTo>
                <a:lnTo>
                  <a:pt x="116570" y="539969"/>
                </a:lnTo>
                <a:lnTo>
                  <a:pt x="91385" y="500773"/>
                </a:lnTo>
                <a:lnTo>
                  <a:pt x="72395" y="457715"/>
                </a:lnTo>
                <a:lnTo>
                  <a:pt x="60232" y="411405"/>
                </a:lnTo>
                <a:lnTo>
                  <a:pt x="55529" y="362458"/>
                </a:lnTo>
                <a:lnTo>
                  <a:pt x="56144" y="337927"/>
                </a:lnTo>
                <a:lnTo>
                  <a:pt x="58736" y="313563"/>
                </a:lnTo>
                <a:lnTo>
                  <a:pt x="63280" y="289484"/>
                </a:lnTo>
                <a:lnTo>
                  <a:pt x="69753" y="265811"/>
                </a:lnTo>
                <a:lnTo>
                  <a:pt x="16794" y="248920"/>
                </a:lnTo>
                <a:lnTo>
                  <a:pt x="5117" y="296156"/>
                </a:lnTo>
                <a:lnTo>
                  <a:pt x="0" y="343402"/>
                </a:lnTo>
                <a:lnTo>
                  <a:pt x="1165" y="390122"/>
                </a:lnTo>
                <a:lnTo>
                  <a:pt x="8337" y="435779"/>
                </a:lnTo>
                <a:lnTo>
                  <a:pt x="21238" y="479838"/>
                </a:lnTo>
                <a:lnTo>
                  <a:pt x="39591" y="521763"/>
                </a:lnTo>
                <a:lnTo>
                  <a:pt x="63119" y="561019"/>
                </a:lnTo>
                <a:lnTo>
                  <a:pt x="91545" y="597069"/>
                </a:lnTo>
                <a:lnTo>
                  <a:pt x="124593" y="629378"/>
                </a:lnTo>
                <a:lnTo>
                  <a:pt x="161986" y="657410"/>
                </a:lnTo>
                <a:lnTo>
                  <a:pt x="203446" y="680629"/>
                </a:lnTo>
                <a:lnTo>
                  <a:pt x="248696" y="698500"/>
                </a:lnTo>
                <a:lnTo>
                  <a:pt x="295935" y="710177"/>
                </a:lnTo>
                <a:lnTo>
                  <a:pt x="343188" y="715294"/>
                </a:lnTo>
                <a:lnTo>
                  <a:pt x="389918" y="714128"/>
                </a:lnTo>
                <a:lnTo>
                  <a:pt x="435588" y="706957"/>
                </a:lnTo>
                <a:lnTo>
                  <a:pt x="479662" y="694056"/>
                </a:lnTo>
                <a:lnTo>
                  <a:pt x="521603" y="675703"/>
                </a:lnTo>
                <a:lnTo>
                  <a:pt x="560874" y="652175"/>
                </a:lnTo>
                <a:lnTo>
                  <a:pt x="596939" y="623748"/>
                </a:lnTo>
                <a:lnTo>
                  <a:pt x="629261" y="590700"/>
                </a:lnTo>
                <a:lnTo>
                  <a:pt x="657304" y="553308"/>
                </a:lnTo>
                <a:lnTo>
                  <a:pt x="680530" y="511848"/>
                </a:lnTo>
                <a:lnTo>
                  <a:pt x="698403" y="466598"/>
                </a:lnTo>
                <a:lnTo>
                  <a:pt x="710080" y="419361"/>
                </a:lnTo>
                <a:lnTo>
                  <a:pt x="715198" y="372115"/>
                </a:lnTo>
                <a:lnTo>
                  <a:pt x="714032" y="325395"/>
                </a:lnTo>
                <a:lnTo>
                  <a:pt x="706860" y="279738"/>
                </a:lnTo>
                <a:lnTo>
                  <a:pt x="693960" y="235679"/>
                </a:lnTo>
                <a:lnTo>
                  <a:pt x="675607" y="193754"/>
                </a:lnTo>
                <a:lnTo>
                  <a:pt x="652078" y="154498"/>
                </a:lnTo>
                <a:lnTo>
                  <a:pt x="623652" y="118448"/>
                </a:lnTo>
                <a:lnTo>
                  <a:pt x="590604" y="86139"/>
                </a:lnTo>
                <a:lnTo>
                  <a:pt x="553212" y="58107"/>
                </a:lnTo>
                <a:lnTo>
                  <a:pt x="511752" y="34888"/>
                </a:lnTo>
                <a:lnTo>
                  <a:pt x="466501" y="17018"/>
                </a:lnTo>
                <a:lnTo>
                  <a:pt x="409938" y="3889"/>
                </a:lnTo>
                <a:lnTo>
                  <a:pt x="381044" y="783"/>
                </a:lnTo>
                <a:lnTo>
                  <a:pt x="351947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22799" y="6744080"/>
            <a:ext cx="483870" cy="483870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4501537" y="6634796"/>
            <a:ext cx="715645" cy="715645"/>
          </a:xfrm>
          <a:custGeom>
            <a:avLst/>
            <a:gdLst/>
            <a:ahLst/>
            <a:cxnLst/>
            <a:rect l="l" t="t" r="r" b="b"/>
            <a:pathLst>
              <a:path w="715645" h="715645">
                <a:moveTo>
                  <a:pt x="352148" y="0"/>
                </a:moveTo>
                <a:lnTo>
                  <a:pt x="353037" y="55752"/>
                </a:lnTo>
                <a:lnTo>
                  <a:pt x="402111" y="58923"/>
                </a:lnTo>
                <a:lnTo>
                  <a:pt x="448784" y="69628"/>
                </a:lnTo>
                <a:lnTo>
                  <a:pt x="492425" y="87255"/>
                </a:lnTo>
                <a:lnTo>
                  <a:pt x="532401" y="111192"/>
                </a:lnTo>
                <a:lnTo>
                  <a:pt x="568079" y="140827"/>
                </a:lnTo>
                <a:lnTo>
                  <a:pt x="598827" y="175548"/>
                </a:lnTo>
                <a:lnTo>
                  <a:pt x="624013" y="214744"/>
                </a:lnTo>
                <a:lnTo>
                  <a:pt x="643003" y="257802"/>
                </a:lnTo>
                <a:lnTo>
                  <a:pt x="655166" y="304112"/>
                </a:lnTo>
                <a:lnTo>
                  <a:pt x="659869" y="353060"/>
                </a:lnTo>
                <a:lnTo>
                  <a:pt x="656698" y="402099"/>
                </a:lnTo>
                <a:lnTo>
                  <a:pt x="645993" y="448745"/>
                </a:lnTo>
                <a:lnTo>
                  <a:pt x="628366" y="492365"/>
                </a:lnTo>
                <a:lnTo>
                  <a:pt x="604430" y="532325"/>
                </a:lnTo>
                <a:lnTo>
                  <a:pt x="574794" y="567991"/>
                </a:lnTo>
                <a:lnTo>
                  <a:pt x="540073" y="598731"/>
                </a:lnTo>
                <a:lnTo>
                  <a:pt x="500877" y="623912"/>
                </a:lnTo>
                <a:lnTo>
                  <a:pt x="457819" y="642900"/>
                </a:lnTo>
                <a:lnTo>
                  <a:pt x="411510" y="655062"/>
                </a:lnTo>
                <a:lnTo>
                  <a:pt x="362562" y="659764"/>
                </a:lnTo>
                <a:lnTo>
                  <a:pt x="313487" y="656594"/>
                </a:lnTo>
                <a:lnTo>
                  <a:pt x="266814" y="645889"/>
                </a:lnTo>
                <a:lnTo>
                  <a:pt x="223173" y="628262"/>
                </a:lnTo>
                <a:lnTo>
                  <a:pt x="183197" y="604325"/>
                </a:lnTo>
                <a:lnTo>
                  <a:pt x="147519" y="574690"/>
                </a:lnTo>
                <a:lnTo>
                  <a:pt x="116771" y="539969"/>
                </a:lnTo>
                <a:lnTo>
                  <a:pt x="91585" y="500773"/>
                </a:lnTo>
                <a:lnTo>
                  <a:pt x="72595" y="457715"/>
                </a:lnTo>
                <a:lnTo>
                  <a:pt x="60432" y="411405"/>
                </a:lnTo>
                <a:lnTo>
                  <a:pt x="55730" y="362458"/>
                </a:lnTo>
                <a:lnTo>
                  <a:pt x="58505" y="316530"/>
                </a:lnTo>
                <a:lnTo>
                  <a:pt x="67967" y="272445"/>
                </a:lnTo>
                <a:lnTo>
                  <a:pt x="83665" y="230791"/>
                </a:lnTo>
                <a:lnTo>
                  <a:pt x="105145" y="192161"/>
                </a:lnTo>
                <a:lnTo>
                  <a:pt x="131955" y="157144"/>
                </a:lnTo>
                <a:lnTo>
                  <a:pt x="163642" y="126332"/>
                </a:lnTo>
                <a:lnTo>
                  <a:pt x="199754" y="100313"/>
                </a:lnTo>
                <a:lnTo>
                  <a:pt x="239837" y="79681"/>
                </a:lnTo>
                <a:lnTo>
                  <a:pt x="283441" y="65024"/>
                </a:lnTo>
                <a:lnTo>
                  <a:pt x="269725" y="11049"/>
                </a:lnTo>
                <a:lnTo>
                  <a:pt x="223474" y="26165"/>
                </a:lnTo>
                <a:lnTo>
                  <a:pt x="180685" y="46849"/>
                </a:lnTo>
                <a:lnTo>
                  <a:pt x="141667" y="72582"/>
                </a:lnTo>
                <a:lnTo>
                  <a:pt x="106727" y="102846"/>
                </a:lnTo>
                <a:lnTo>
                  <a:pt x="76174" y="137123"/>
                </a:lnTo>
                <a:lnTo>
                  <a:pt x="50316" y="174894"/>
                </a:lnTo>
                <a:lnTo>
                  <a:pt x="29462" y="215642"/>
                </a:lnTo>
                <a:lnTo>
                  <a:pt x="13918" y="258849"/>
                </a:lnTo>
                <a:lnTo>
                  <a:pt x="3995" y="303996"/>
                </a:lnTo>
                <a:lnTo>
                  <a:pt x="0" y="350565"/>
                </a:lnTo>
                <a:lnTo>
                  <a:pt x="2240" y="398038"/>
                </a:lnTo>
                <a:lnTo>
                  <a:pt x="11026" y="445897"/>
                </a:lnTo>
                <a:lnTo>
                  <a:pt x="26142" y="492118"/>
                </a:lnTo>
                <a:lnTo>
                  <a:pt x="46826" y="534882"/>
                </a:lnTo>
                <a:lnTo>
                  <a:pt x="72559" y="573881"/>
                </a:lnTo>
                <a:lnTo>
                  <a:pt x="102823" y="608805"/>
                </a:lnTo>
                <a:lnTo>
                  <a:pt x="137100" y="639345"/>
                </a:lnTo>
                <a:lnTo>
                  <a:pt x="174871" y="665194"/>
                </a:lnTo>
                <a:lnTo>
                  <a:pt x="215620" y="686042"/>
                </a:lnTo>
                <a:lnTo>
                  <a:pt x="258826" y="701580"/>
                </a:lnTo>
                <a:lnTo>
                  <a:pt x="303973" y="711501"/>
                </a:lnTo>
                <a:lnTo>
                  <a:pt x="350542" y="715495"/>
                </a:lnTo>
                <a:lnTo>
                  <a:pt x="398015" y="713254"/>
                </a:lnTo>
                <a:lnTo>
                  <a:pt x="445874" y="704469"/>
                </a:lnTo>
                <a:lnTo>
                  <a:pt x="492124" y="689352"/>
                </a:lnTo>
                <a:lnTo>
                  <a:pt x="534913" y="668668"/>
                </a:lnTo>
                <a:lnTo>
                  <a:pt x="573931" y="642935"/>
                </a:lnTo>
                <a:lnTo>
                  <a:pt x="608871" y="612671"/>
                </a:lnTo>
                <a:lnTo>
                  <a:pt x="639424" y="578394"/>
                </a:lnTo>
                <a:lnTo>
                  <a:pt x="665282" y="540623"/>
                </a:lnTo>
                <a:lnTo>
                  <a:pt x="686137" y="499875"/>
                </a:lnTo>
                <a:lnTo>
                  <a:pt x="701680" y="456668"/>
                </a:lnTo>
                <a:lnTo>
                  <a:pt x="711603" y="411521"/>
                </a:lnTo>
                <a:lnTo>
                  <a:pt x="715599" y="364952"/>
                </a:lnTo>
                <a:lnTo>
                  <a:pt x="713358" y="317479"/>
                </a:lnTo>
                <a:lnTo>
                  <a:pt x="704573" y="269621"/>
                </a:lnTo>
                <a:lnTo>
                  <a:pt x="689277" y="222963"/>
                </a:lnTo>
                <a:lnTo>
                  <a:pt x="668189" y="179645"/>
                </a:lnTo>
                <a:lnTo>
                  <a:pt x="641818" y="140053"/>
                </a:lnTo>
                <a:lnTo>
                  <a:pt x="610676" y="104579"/>
                </a:lnTo>
                <a:lnTo>
                  <a:pt x="575271" y="73612"/>
                </a:lnTo>
                <a:lnTo>
                  <a:pt x="536113" y="47540"/>
                </a:lnTo>
                <a:lnTo>
                  <a:pt x="493712" y="26754"/>
                </a:lnTo>
                <a:lnTo>
                  <a:pt x="448577" y="11642"/>
                </a:lnTo>
                <a:lnTo>
                  <a:pt x="401219" y="2594"/>
                </a:lnTo>
                <a:lnTo>
                  <a:pt x="3521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763906" y="8055229"/>
            <a:ext cx="406400" cy="406400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4590044" y="7927974"/>
            <a:ext cx="715010" cy="715645"/>
          </a:xfrm>
          <a:custGeom>
            <a:avLst/>
            <a:gdLst/>
            <a:ahLst/>
            <a:cxnLst/>
            <a:rect l="l" t="t" r="r" b="b"/>
            <a:pathLst>
              <a:path w="715010" h="715645">
                <a:moveTo>
                  <a:pt x="351661" y="0"/>
                </a:moveTo>
                <a:lnTo>
                  <a:pt x="352550" y="55753"/>
                </a:lnTo>
                <a:lnTo>
                  <a:pt x="401624" y="58923"/>
                </a:lnTo>
                <a:lnTo>
                  <a:pt x="448298" y="69628"/>
                </a:lnTo>
                <a:lnTo>
                  <a:pt x="491939" y="87255"/>
                </a:lnTo>
                <a:lnTo>
                  <a:pt x="531915" y="111192"/>
                </a:lnTo>
                <a:lnTo>
                  <a:pt x="567593" y="140827"/>
                </a:lnTo>
                <a:lnTo>
                  <a:pt x="598341" y="175548"/>
                </a:lnTo>
                <a:lnTo>
                  <a:pt x="623526" y="214744"/>
                </a:lnTo>
                <a:lnTo>
                  <a:pt x="642516" y="257802"/>
                </a:lnTo>
                <a:lnTo>
                  <a:pt x="654679" y="304112"/>
                </a:lnTo>
                <a:lnTo>
                  <a:pt x="659382" y="353060"/>
                </a:lnTo>
                <a:lnTo>
                  <a:pt x="656211" y="402099"/>
                </a:lnTo>
                <a:lnTo>
                  <a:pt x="645506" y="448745"/>
                </a:lnTo>
                <a:lnTo>
                  <a:pt x="627880" y="492365"/>
                </a:lnTo>
                <a:lnTo>
                  <a:pt x="603943" y="532325"/>
                </a:lnTo>
                <a:lnTo>
                  <a:pt x="574308" y="567991"/>
                </a:lnTo>
                <a:lnTo>
                  <a:pt x="539586" y="598731"/>
                </a:lnTo>
                <a:lnTo>
                  <a:pt x="500390" y="623912"/>
                </a:lnTo>
                <a:lnTo>
                  <a:pt x="457332" y="642900"/>
                </a:lnTo>
                <a:lnTo>
                  <a:pt x="411023" y="655062"/>
                </a:lnTo>
                <a:lnTo>
                  <a:pt x="362075" y="659765"/>
                </a:lnTo>
                <a:lnTo>
                  <a:pt x="313001" y="656594"/>
                </a:lnTo>
                <a:lnTo>
                  <a:pt x="266327" y="645889"/>
                </a:lnTo>
                <a:lnTo>
                  <a:pt x="222686" y="628262"/>
                </a:lnTo>
                <a:lnTo>
                  <a:pt x="182710" y="604325"/>
                </a:lnTo>
                <a:lnTo>
                  <a:pt x="147032" y="574690"/>
                </a:lnTo>
                <a:lnTo>
                  <a:pt x="116284" y="539969"/>
                </a:lnTo>
                <a:lnTo>
                  <a:pt x="91099" y="500773"/>
                </a:lnTo>
                <a:lnTo>
                  <a:pt x="72108" y="457715"/>
                </a:lnTo>
                <a:lnTo>
                  <a:pt x="59946" y="411405"/>
                </a:lnTo>
                <a:lnTo>
                  <a:pt x="55243" y="362458"/>
                </a:lnTo>
                <a:lnTo>
                  <a:pt x="55360" y="347128"/>
                </a:lnTo>
                <a:lnTo>
                  <a:pt x="56275" y="331835"/>
                </a:lnTo>
                <a:lnTo>
                  <a:pt x="57975" y="316612"/>
                </a:lnTo>
                <a:lnTo>
                  <a:pt x="60450" y="301498"/>
                </a:lnTo>
                <a:lnTo>
                  <a:pt x="5840" y="291084"/>
                </a:lnTo>
                <a:lnTo>
                  <a:pt x="0" y="339374"/>
                </a:lnTo>
                <a:lnTo>
                  <a:pt x="667" y="386885"/>
                </a:lnTo>
                <a:lnTo>
                  <a:pt x="7503" y="433117"/>
                </a:lnTo>
                <a:lnTo>
                  <a:pt x="20167" y="477571"/>
                </a:lnTo>
                <a:lnTo>
                  <a:pt x="38321" y="519748"/>
                </a:lnTo>
                <a:lnTo>
                  <a:pt x="61625" y="559149"/>
                </a:lnTo>
                <a:lnTo>
                  <a:pt x="89738" y="595274"/>
                </a:lnTo>
                <a:lnTo>
                  <a:pt x="122322" y="627624"/>
                </a:lnTo>
                <a:lnTo>
                  <a:pt x="159038" y="655701"/>
                </a:lnTo>
                <a:lnTo>
                  <a:pt x="199544" y="679004"/>
                </a:lnTo>
                <a:lnTo>
                  <a:pt x="243503" y="697035"/>
                </a:lnTo>
                <a:lnTo>
                  <a:pt x="290574" y="709295"/>
                </a:lnTo>
                <a:lnTo>
                  <a:pt x="338894" y="715106"/>
                </a:lnTo>
                <a:lnTo>
                  <a:pt x="386429" y="714414"/>
                </a:lnTo>
                <a:lnTo>
                  <a:pt x="432681" y="707558"/>
                </a:lnTo>
                <a:lnTo>
                  <a:pt x="477151" y="694878"/>
                </a:lnTo>
                <a:lnTo>
                  <a:pt x="519340" y="676711"/>
                </a:lnTo>
                <a:lnTo>
                  <a:pt x="558750" y="653399"/>
                </a:lnTo>
                <a:lnTo>
                  <a:pt x="594882" y="625278"/>
                </a:lnTo>
                <a:lnTo>
                  <a:pt x="627237" y="592690"/>
                </a:lnTo>
                <a:lnTo>
                  <a:pt x="655316" y="555972"/>
                </a:lnTo>
                <a:lnTo>
                  <a:pt x="678621" y="515464"/>
                </a:lnTo>
                <a:lnTo>
                  <a:pt x="696652" y="471505"/>
                </a:lnTo>
                <a:lnTo>
                  <a:pt x="708912" y="424434"/>
                </a:lnTo>
                <a:lnTo>
                  <a:pt x="714750" y="376116"/>
                </a:lnTo>
                <a:lnTo>
                  <a:pt x="714075" y="328588"/>
                </a:lnTo>
                <a:lnTo>
                  <a:pt x="707229" y="282346"/>
                </a:lnTo>
                <a:lnTo>
                  <a:pt x="694551" y="237889"/>
                </a:lnTo>
                <a:lnTo>
                  <a:pt x="676383" y="195715"/>
                </a:lnTo>
                <a:lnTo>
                  <a:pt x="653064" y="156321"/>
                </a:lnTo>
                <a:lnTo>
                  <a:pt x="624934" y="120205"/>
                </a:lnTo>
                <a:lnTo>
                  <a:pt x="592335" y="87865"/>
                </a:lnTo>
                <a:lnTo>
                  <a:pt x="555607" y="59799"/>
                </a:lnTo>
                <a:lnTo>
                  <a:pt x="515090" y="36504"/>
                </a:lnTo>
                <a:lnTo>
                  <a:pt x="471124" y="18480"/>
                </a:lnTo>
                <a:lnTo>
                  <a:pt x="424051" y="6223"/>
                </a:lnTo>
                <a:lnTo>
                  <a:pt x="369848" y="186"/>
                </a:lnTo>
                <a:lnTo>
                  <a:pt x="35166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12560" y="6687184"/>
            <a:ext cx="676275" cy="65532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694639" y="8060181"/>
            <a:ext cx="442544" cy="331469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444500" y="9894519"/>
            <a:ext cx="50609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95" dirty="0" smtClean="0">
                <a:solidFill>
                  <a:srgbClr val="FFFFFF"/>
                </a:solidFill>
                <a:latin typeface="Calibri"/>
                <a:cs typeface="Calibri"/>
              </a:rPr>
              <a:t>Bangla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13303" y="7445120"/>
            <a:ext cx="9353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0" dirty="0">
                <a:solidFill>
                  <a:srgbClr val="7E7E7E"/>
                </a:solidFill>
                <a:latin typeface="Calibri"/>
                <a:cs typeface="Calibri"/>
              </a:rPr>
              <a:t>React</a:t>
            </a:r>
            <a:r>
              <a:rPr sz="8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spc="90" dirty="0">
                <a:solidFill>
                  <a:srgbClr val="7E7E7E"/>
                </a:solidFill>
                <a:latin typeface="Calibri"/>
                <a:cs typeface="Calibri"/>
              </a:rPr>
              <a:t>Framework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02278" y="3985386"/>
            <a:ext cx="3306445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110" dirty="0" smtClean="0">
                <a:solidFill>
                  <a:srgbClr val="404040"/>
                </a:solidFill>
                <a:latin typeface="Calibri"/>
                <a:cs typeface="Calibri"/>
              </a:rPr>
              <a:t>Chatting</a:t>
            </a:r>
            <a:r>
              <a:rPr lang="en-US" sz="1000" b="1" spc="1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35" dirty="0" smtClean="0">
                <a:solidFill>
                  <a:srgbClr val="404040"/>
                </a:solidFill>
                <a:latin typeface="Calibri"/>
                <a:cs typeface="Calibri"/>
              </a:rPr>
              <a:t>app</a:t>
            </a:r>
            <a:r>
              <a:rPr sz="1000" b="1" spc="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45" dirty="0">
                <a:solidFill>
                  <a:srgbClr val="404040"/>
                </a:solidFill>
                <a:latin typeface="Calibri"/>
                <a:cs typeface="Calibri"/>
              </a:rPr>
              <a:t>Landing</a:t>
            </a:r>
            <a:r>
              <a:rPr sz="10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35" dirty="0" smtClean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lang="en-US" sz="1000" b="1" spc="135" dirty="0" smtClean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lang="en-US" sz="1000" b="1" spc="135" dirty="0" err="1" smtClean="0">
                <a:solidFill>
                  <a:srgbClr val="404040"/>
                </a:solidFill>
                <a:latin typeface="Calibri"/>
                <a:cs typeface="Calibri"/>
              </a:rPr>
              <a:t>Reg</a:t>
            </a:r>
            <a:r>
              <a:rPr lang="en-US" sz="1000" b="1" spc="135" dirty="0" smtClean="0">
                <a:solidFill>
                  <a:srgbClr val="404040"/>
                </a:solidFill>
                <a:latin typeface="Calibri"/>
                <a:cs typeface="Calibri"/>
              </a:rPr>
              <a:t> &amp; Login </a:t>
            </a:r>
            <a:endParaRPr sz="1000" dirty="0">
              <a:latin typeface="Calibri"/>
              <a:cs typeface="Calibri"/>
            </a:endParaRPr>
          </a:p>
          <a:p>
            <a:pPr marL="13970" marR="5080">
              <a:lnSpc>
                <a:spcPts val="2110"/>
              </a:lnSpc>
            </a:pPr>
            <a:r>
              <a:rPr sz="1000" spc="135" dirty="0">
                <a:solidFill>
                  <a:srgbClr val="7E7E7E"/>
                </a:solidFill>
                <a:latin typeface="Calibri"/>
                <a:cs typeface="Calibri"/>
              </a:rPr>
              <a:t>One</a:t>
            </a:r>
            <a:r>
              <a:rPr sz="10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65" dirty="0">
                <a:solidFill>
                  <a:srgbClr val="7E7E7E"/>
                </a:solidFill>
                <a:latin typeface="Calibri"/>
                <a:cs typeface="Calibri"/>
              </a:rPr>
              <a:t>my</a:t>
            </a:r>
            <a:r>
              <a:rPr sz="1000" spc="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recent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7E7E7E"/>
                </a:solidFill>
                <a:latin typeface="Calibri"/>
                <a:cs typeface="Calibri"/>
              </a:rPr>
              <a:t>project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7E7E7E"/>
                </a:solidFill>
                <a:latin typeface="Calibri"/>
                <a:cs typeface="Calibri"/>
              </a:rPr>
              <a:t>have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completed. </a:t>
            </a:r>
            <a:endParaRPr lang="en-US" sz="1000" spc="95" dirty="0" smtClean="0">
              <a:solidFill>
                <a:srgbClr val="7E7E7E"/>
              </a:solidFill>
              <a:latin typeface="Calibri"/>
              <a:cs typeface="Calibri"/>
            </a:endParaRPr>
          </a:p>
          <a:p>
            <a:pPr marL="13970" marR="5080">
              <a:lnSpc>
                <a:spcPts val="2110"/>
              </a:lnSpc>
            </a:pPr>
            <a:r>
              <a:rPr lang="en-US" sz="1000" spc="95" dirty="0" smtClean="0">
                <a:solidFill>
                  <a:srgbClr val="0070C0"/>
                </a:solidFill>
                <a:latin typeface="Calibri"/>
                <a:cs typeface="Calibri"/>
              </a:rPr>
              <a:t>https://h2-o-chi.vercel.app/</a:t>
            </a:r>
            <a:endParaRPr lang="en-US" sz="1000" spc="95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12946" y="4825110"/>
            <a:ext cx="3352165" cy="750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14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10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35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0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2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10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14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1000" b="1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2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0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404040"/>
                </a:solidFill>
                <a:latin typeface="Calibri"/>
                <a:cs typeface="Calibri"/>
              </a:rPr>
              <a:t>Freelancer</a:t>
            </a:r>
            <a:endParaRPr sz="1000" dirty="0">
              <a:latin typeface="Calibri"/>
              <a:cs typeface="Calibri"/>
            </a:endParaRPr>
          </a:p>
          <a:p>
            <a:pPr marL="15240" marR="5080">
              <a:lnSpc>
                <a:spcPct val="109400"/>
              </a:lnSpc>
              <a:spcBef>
                <a:spcPts val="690"/>
              </a:spcBef>
            </a:pP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7E7E7E"/>
                </a:solidFill>
                <a:latin typeface="Calibri"/>
                <a:cs typeface="Calibri"/>
              </a:rPr>
              <a:t>have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7E7E7E"/>
                </a:solidFill>
                <a:latin typeface="Calibri"/>
                <a:cs typeface="Calibri"/>
              </a:rPr>
              <a:t>developed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50" dirty="0">
                <a:solidFill>
                  <a:srgbClr val="7E7E7E"/>
                </a:solidFill>
                <a:latin typeface="Calibri"/>
                <a:cs typeface="Calibri"/>
              </a:rPr>
              <a:t>many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7E7E7E"/>
                </a:solidFill>
                <a:latin typeface="Calibri"/>
                <a:cs typeface="Calibri"/>
              </a:rPr>
              <a:t>more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side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7E7E7E"/>
                </a:solidFill>
                <a:latin typeface="Calibri"/>
                <a:cs typeface="Calibri"/>
              </a:rPr>
              <a:t>projects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like </a:t>
            </a:r>
            <a:r>
              <a:rPr lang="en-US" sz="1000" spc="60" dirty="0" smtClean="0">
                <a:solidFill>
                  <a:srgbClr val="7E7E7E"/>
                </a:solidFill>
                <a:latin typeface="Calibri"/>
                <a:cs typeface="Calibri"/>
              </a:rPr>
              <a:t>Food shop</a:t>
            </a:r>
            <a:r>
              <a:rPr sz="1000" spc="65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7E7E7E"/>
                </a:solidFill>
                <a:latin typeface="Calibri"/>
                <a:cs typeface="Calibri"/>
              </a:rPr>
              <a:t>ui,</a:t>
            </a:r>
            <a:r>
              <a:rPr sz="1000" spc="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7E7E7E"/>
                </a:solidFill>
                <a:latin typeface="Calibri"/>
                <a:cs typeface="Calibri"/>
              </a:rPr>
              <a:t>Crud</a:t>
            </a:r>
            <a:r>
              <a:rPr sz="1000" spc="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applications</a:t>
            </a:r>
            <a:r>
              <a:rPr sz="1000" spc="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7E7E7E"/>
                </a:solidFill>
                <a:latin typeface="Calibri"/>
                <a:cs typeface="Calibri"/>
              </a:rPr>
              <a:t>and</a:t>
            </a:r>
            <a:r>
              <a:rPr sz="1000" spc="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7E7E7E"/>
                </a:solidFill>
                <a:latin typeface="Calibri"/>
                <a:cs typeface="Calibri"/>
              </a:rPr>
              <a:t>Ui</a:t>
            </a:r>
            <a:r>
              <a:rPr sz="1000" spc="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7E7E7E"/>
                </a:solidFill>
                <a:latin typeface="Calibri"/>
                <a:cs typeface="Calibri"/>
              </a:rPr>
              <a:t>designs. </a:t>
            </a:r>
            <a:r>
              <a:rPr sz="1000" spc="90" dirty="0">
                <a:solidFill>
                  <a:srgbClr val="7E7E7E"/>
                </a:solidFill>
                <a:latin typeface="Calibri"/>
                <a:cs typeface="Calibri"/>
              </a:rPr>
              <a:t>Also</a:t>
            </a:r>
            <a:r>
              <a:rPr sz="10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14" dirty="0">
                <a:solidFill>
                  <a:srgbClr val="7E7E7E"/>
                </a:solidFill>
                <a:latin typeface="Calibri"/>
                <a:cs typeface="Calibri"/>
              </a:rPr>
              <a:t>worked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in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1000" spc="40" dirty="0" smtClean="0">
                <a:solidFill>
                  <a:srgbClr val="7E7E7E"/>
                </a:solidFill>
                <a:latin typeface="Calibri"/>
                <a:cs typeface="Calibri"/>
              </a:rPr>
              <a:t>Freelanching.com</a:t>
            </a:r>
            <a:r>
              <a:rPr sz="1000" spc="40" dirty="0" smtClean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82728" y="8701022"/>
            <a:ext cx="4076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0" dirty="0">
                <a:solidFill>
                  <a:srgbClr val="7E7E7E"/>
                </a:solidFill>
                <a:latin typeface="Calibri"/>
                <a:cs typeface="Calibri"/>
              </a:rPr>
              <a:t>Node</a:t>
            </a:r>
            <a:r>
              <a:rPr sz="8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spc="25" dirty="0">
                <a:solidFill>
                  <a:srgbClr val="7E7E7E"/>
                </a:solidFill>
                <a:latin typeface="Calibri"/>
                <a:cs typeface="Calibri"/>
              </a:rPr>
              <a:t>js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92902" y="7434452"/>
            <a:ext cx="3530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5" dirty="0">
                <a:solidFill>
                  <a:srgbClr val="7E7E7E"/>
                </a:solidFill>
                <a:latin typeface="Calibri"/>
                <a:cs typeface="Calibri"/>
              </a:rPr>
              <a:t>Redux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61713" y="7445120"/>
            <a:ext cx="610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5" dirty="0">
                <a:solidFill>
                  <a:srgbClr val="7E7E7E"/>
                </a:solidFill>
                <a:latin typeface="Calibri"/>
                <a:cs typeface="Calibri"/>
              </a:rPr>
              <a:t>Tailwindcss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80593" y="8725153"/>
            <a:ext cx="5492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10" dirty="0">
                <a:solidFill>
                  <a:srgbClr val="7E7E7E"/>
                </a:solidFill>
                <a:latin typeface="Calibri"/>
                <a:cs typeface="Calibri"/>
              </a:rPr>
              <a:t>MonogDB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59473" y="7439025"/>
            <a:ext cx="7912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0" dirty="0">
                <a:solidFill>
                  <a:srgbClr val="7E7E7E"/>
                </a:solidFill>
                <a:latin typeface="Calibri"/>
                <a:cs typeface="Calibri"/>
              </a:rPr>
              <a:t>Framer</a:t>
            </a:r>
            <a:r>
              <a:rPr sz="8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800" spc="60" dirty="0">
                <a:solidFill>
                  <a:srgbClr val="7E7E7E"/>
                </a:solidFill>
                <a:latin typeface="Calibri"/>
                <a:cs typeface="Calibri"/>
              </a:rPr>
              <a:t>Motion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33698" y="9222485"/>
            <a:ext cx="3483610" cy="88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10" dirty="0">
                <a:solidFill>
                  <a:srgbClr val="7E7E7E"/>
                </a:solidFill>
                <a:latin typeface="Calibri"/>
                <a:cs typeface="Calibri"/>
              </a:rPr>
              <a:t>Fluent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7E7E7E"/>
                </a:solidFill>
                <a:latin typeface="Calibri"/>
                <a:cs typeface="Calibri"/>
              </a:rPr>
              <a:t>grip</a:t>
            </a:r>
            <a:r>
              <a:rPr sz="10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25" dirty="0" smtClean="0">
                <a:solidFill>
                  <a:srgbClr val="7E7E7E"/>
                </a:solidFill>
                <a:latin typeface="Calibri"/>
                <a:cs typeface="Calibri"/>
              </a:rPr>
              <a:t>on</a:t>
            </a:r>
            <a:r>
              <a:rPr sz="1000" spc="35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HTML,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7E7E7E"/>
                </a:solidFill>
                <a:latin typeface="Calibri"/>
                <a:cs typeface="Calibri"/>
              </a:rPr>
              <a:t>CSS</a:t>
            </a:r>
            <a:r>
              <a:rPr sz="10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7E7E7E"/>
                </a:solidFill>
                <a:latin typeface="Calibri"/>
                <a:cs typeface="Calibri"/>
              </a:rPr>
              <a:t>and</a:t>
            </a:r>
            <a:r>
              <a:rPr sz="1000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7E7E7E"/>
                </a:solidFill>
                <a:latin typeface="Calibri"/>
                <a:cs typeface="Calibri"/>
              </a:rPr>
              <a:t>Javascript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7E7E7E"/>
                </a:solidFill>
                <a:latin typeface="Calibri"/>
                <a:cs typeface="Calibri"/>
              </a:rPr>
              <a:t>concepts.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9000"/>
              </a:lnSpc>
              <a:spcBef>
                <a:spcPts val="815"/>
              </a:spcBef>
            </a:pPr>
            <a:r>
              <a:rPr sz="1000" spc="114" dirty="0">
                <a:solidFill>
                  <a:srgbClr val="7E7E7E"/>
                </a:solidFill>
                <a:latin typeface="Calibri"/>
                <a:cs typeface="Calibri"/>
              </a:rPr>
              <a:t>Understanding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7E7E7E"/>
                </a:solidFill>
                <a:latin typeface="Calibri"/>
                <a:cs typeface="Calibri"/>
              </a:rPr>
              <a:t>core</a:t>
            </a:r>
            <a:r>
              <a:rPr sz="1000" spc="6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0" dirty="0" smtClean="0">
                <a:solidFill>
                  <a:srgbClr val="7E7E7E"/>
                </a:solidFill>
                <a:latin typeface="Calibri"/>
                <a:cs typeface="Calibri"/>
              </a:rPr>
              <a:t>react</a:t>
            </a:r>
            <a:r>
              <a:rPr lang="en-US" sz="1000" spc="90" dirty="0" smtClean="0">
                <a:solidFill>
                  <a:srgbClr val="7E7E7E"/>
                </a:solidFill>
                <a:latin typeface="Calibri"/>
                <a:cs typeface="Calibri"/>
              </a:rPr>
              <a:t> and Next JS</a:t>
            </a:r>
            <a:r>
              <a:rPr sz="1000" spc="60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7E7E7E"/>
                </a:solidFill>
                <a:latin typeface="Calibri"/>
                <a:cs typeface="Calibri"/>
              </a:rPr>
              <a:t>concepts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7E7E7E"/>
                </a:solidFill>
                <a:latin typeface="Calibri"/>
                <a:cs typeface="Calibri"/>
              </a:rPr>
              <a:t>like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7E7E7E"/>
                </a:solidFill>
                <a:latin typeface="Calibri"/>
                <a:cs typeface="Calibri"/>
              </a:rPr>
              <a:t>DOM </a:t>
            </a:r>
            <a:r>
              <a:rPr sz="1000" spc="100" dirty="0" smtClean="0">
                <a:solidFill>
                  <a:srgbClr val="7E7E7E"/>
                </a:solidFill>
                <a:latin typeface="Calibri"/>
                <a:cs typeface="Calibri"/>
              </a:rPr>
              <a:t>manipulation</a:t>
            </a:r>
            <a:r>
              <a:rPr sz="1000" spc="100" dirty="0">
                <a:solidFill>
                  <a:srgbClr val="7E7E7E"/>
                </a:solidFill>
                <a:latin typeface="Calibri"/>
                <a:cs typeface="Calibri"/>
              </a:rPr>
              <a:t>,</a:t>
            </a:r>
            <a:r>
              <a:rPr sz="1000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lang="en-US" sz="1000" spc="40" dirty="0" smtClean="0">
                <a:solidFill>
                  <a:srgbClr val="7E7E7E"/>
                </a:solidFill>
                <a:latin typeface="Calibri"/>
                <a:cs typeface="Calibri"/>
              </a:rPr>
              <a:t>context</a:t>
            </a:r>
            <a:r>
              <a:rPr lang="en-US" sz="1000" spc="114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35" dirty="0" smtClean="0">
                <a:solidFill>
                  <a:srgbClr val="7E7E7E"/>
                </a:solidFill>
                <a:latin typeface="Calibri"/>
                <a:cs typeface="Calibri"/>
              </a:rPr>
              <a:t>and</a:t>
            </a:r>
            <a:r>
              <a:rPr sz="1000" spc="50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7E7E7E"/>
                </a:solidFill>
                <a:latin typeface="Calibri"/>
                <a:cs typeface="Calibri"/>
              </a:rPr>
              <a:t>directory</a:t>
            </a:r>
            <a:r>
              <a:rPr sz="1000" spc="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7E7E7E"/>
                </a:solidFill>
                <a:latin typeface="Calibri"/>
                <a:cs typeface="Calibri"/>
              </a:rPr>
              <a:t>structure.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000" spc="130" dirty="0">
                <a:solidFill>
                  <a:srgbClr val="7E7E7E"/>
                </a:solidFill>
                <a:latin typeface="Calibri"/>
                <a:cs typeface="Calibri"/>
              </a:rPr>
              <a:t>Knows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7E7E7E"/>
                </a:solidFill>
                <a:latin typeface="Calibri"/>
                <a:cs typeface="Calibri"/>
              </a:rPr>
              <a:t>how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14" dirty="0">
                <a:solidFill>
                  <a:srgbClr val="7E7E7E"/>
                </a:solidFill>
                <a:latin typeface="Calibri"/>
                <a:cs typeface="Calibri"/>
              </a:rPr>
              <a:t>sync</a:t>
            </a:r>
            <a:r>
              <a:rPr sz="1000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workflows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7E7E7E"/>
                </a:solidFill>
                <a:latin typeface="Calibri"/>
                <a:cs typeface="Calibri"/>
              </a:rPr>
              <a:t>from</a:t>
            </a:r>
            <a:r>
              <a:rPr sz="1000" spc="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75" dirty="0" smtClean="0">
                <a:solidFill>
                  <a:srgbClr val="7E7E7E"/>
                </a:solidFill>
                <a:latin typeface="Calibri"/>
                <a:cs typeface="Calibri"/>
              </a:rPr>
              <a:t>different</a:t>
            </a:r>
            <a:r>
              <a:rPr sz="1000" spc="55" dirty="0" smtClean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7E7E7E"/>
                </a:solidFill>
                <a:latin typeface="Calibri"/>
                <a:cs typeface="Calibri"/>
              </a:rPr>
              <a:t>modules.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1469" y="8669908"/>
            <a:ext cx="3860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95" dirty="0">
                <a:solidFill>
                  <a:srgbClr val="7E7E7E"/>
                </a:solidFill>
                <a:latin typeface="Calibri"/>
                <a:cs typeface="Calibri"/>
              </a:rPr>
              <a:t>MySQL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" y="1778219"/>
            <a:ext cx="1615440" cy="162017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26" y="7937500"/>
            <a:ext cx="725510" cy="713311"/>
          </a:xfrm>
          <a:prstGeom prst="rect">
            <a:avLst/>
          </a:prstGeom>
        </p:spPr>
      </p:pic>
      <p:sp>
        <p:nvSpPr>
          <p:cNvPr id="67" name="object 47"/>
          <p:cNvSpPr/>
          <p:nvPr/>
        </p:nvSpPr>
        <p:spPr>
          <a:xfrm>
            <a:off x="6492874" y="6650227"/>
            <a:ext cx="715645" cy="715645"/>
          </a:xfrm>
          <a:custGeom>
            <a:avLst/>
            <a:gdLst/>
            <a:ahLst/>
            <a:cxnLst/>
            <a:rect l="l" t="t" r="r" b="b"/>
            <a:pathLst>
              <a:path w="715645" h="715645">
                <a:moveTo>
                  <a:pt x="352148" y="0"/>
                </a:moveTo>
                <a:lnTo>
                  <a:pt x="353037" y="55752"/>
                </a:lnTo>
                <a:lnTo>
                  <a:pt x="402111" y="58923"/>
                </a:lnTo>
                <a:lnTo>
                  <a:pt x="448784" y="69628"/>
                </a:lnTo>
                <a:lnTo>
                  <a:pt x="492425" y="87255"/>
                </a:lnTo>
                <a:lnTo>
                  <a:pt x="532401" y="111192"/>
                </a:lnTo>
                <a:lnTo>
                  <a:pt x="568079" y="140827"/>
                </a:lnTo>
                <a:lnTo>
                  <a:pt x="598827" y="175548"/>
                </a:lnTo>
                <a:lnTo>
                  <a:pt x="624013" y="214744"/>
                </a:lnTo>
                <a:lnTo>
                  <a:pt x="643003" y="257802"/>
                </a:lnTo>
                <a:lnTo>
                  <a:pt x="655166" y="304112"/>
                </a:lnTo>
                <a:lnTo>
                  <a:pt x="659869" y="353060"/>
                </a:lnTo>
                <a:lnTo>
                  <a:pt x="656698" y="402099"/>
                </a:lnTo>
                <a:lnTo>
                  <a:pt x="645993" y="448745"/>
                </a:lnTo>
                <a:lnTo>
                  <a:pt x="628366" y="492365"/>
                </a:lnTo>
                <a:lnTo>
                  <a:pt x="604430" y="532325"/>
                </a:lnTo>
                <a:lnTo>
                  <a:pt x="574794" y="567991"/>
                </a:lnTo>
                <a:lnTo>
                  <a:pt x="540073" y="598731"/>
                </a:lnTo>
                <a:lnTo>
                  <a:pt x="500877" y="623912"/>
                </a:lnTo>
                <a:lnTo>
                  <a:pt x="457819" y="642900"/>
                </a:lnTo>
                <a:lnTo>
                  <a:pt x="411510" y="655062"/>
                </a:lnTo>
                <a:lnTo>
                  <a:pt x="362562" y="659764"/>
                </a:lnTo>
                <a:lnTo>
                  <a:pt x="313487" y="656594"/>
                </a:lnTo>
                <a:lnTo>
                  <a:pt x="266814" y="645889"/>
                </a:lnTo>
                <a:lnTo>
                  <a:pt x="223173" y="628262"/>
                </a:lnTo>
                <a:lnTo>
                  <a:pt x="183197" y="604325"/>
                </a:lnTo>
                <a:lnTo>
                  <a:pt x="147519" y="574690"/>
                </a:lnTo>
                <a:lnTo>
                  <a:pt x="116771" y="539969"/>
                </a:lnTo>
                <a:lnTo>
                  <a:pt x="91585" y="500773"/>
                </a:lnTo>
                <a:lnTo>
                  <a:pt x="72595" y="457715"/>
                </a:lnTo>
                <a:lnTo>
                  <a:pt x="60432" y="411405"/>
                </a:lnTo>
                <a:lnTo>
                  <a:pt x="55730" y="362458"/>
                </a:lnTo>
                <a:lnTo>
                  <a:pt x="58505" y="316530"/>
                </a:lnTo>
                <a:lnTo>
                  <a:pt x="67967" y="272445"/>
                </a:lnTo>
                <a:lnTo>
                  <a:pt x="83665" y="230791"/>
                </a:lnTo>
                <a:lnTo>
                  <a:pt x="105145" y="192161"/>
                </a:lnTo>
                <a:lnTo>
                  <a:pt x="131955" y="157144"/>
                </a:lnTo>
                <a:lnTo>
                  <a:pt x="163642" y="126332"/>
                </a:lnTo>
                <a:lnTo>
                  <a:pt x="199754" y="100313"/>
                </a:lnTo>
                <a:lnTo>
                  <a:pt x="239837" y="79681"/>
                </a:lnTo>
                <a:lnTo>
                  <a:pt x="283441" y="65024"/>
                </a:lnTo>
                <a:lnTo>
                  <a:pt x="269725" y="11049"/>
                </a:lnTo>
                <a:lnTo>
                  <a:pt x="223474" y="26165"/>
                </a:lnTo>
                <a:lnTo>
                  <a:pt x="180685" y="46849"/>
                </a:lnTo>
                <a:lnTo>
                  <a:pt x="141667" y="72582"/>
                </a:lnTo>
                <a:lnTo>
                  <a:pt x="106727" y="102846"/>
                </a:lnTo>
                <a:lnTo>
                  <a:pt x="76174" y="137123"/>
                </a:lnTo>
                <a:lnTo>
                  <a:pt x="50316" y="174894"/>
                </a:lnTo>
                <a:lnTo>
                  <a:pt x="29462" y="215642"/>
                </a:lnTo>
                <a:lnTo>
                  <a:pt x="13918" y="258849"/>
                </a:lnTo>
                <a:lnTo>
                  <a:pt x="3995" y="303996"/>
                </a:lnTo>
                <a:lnTo>
                  <a:pt x="0" y="350565"/>
                </a:lnTo>
                <a:lnTo>
                  <a:pt x="2240" y="398038"/>
                </a:lnTo>
                <a:lnTo>
                  <a:pt x="11026" y="445897"/>
                </a:lnTo>
                <a:lnTo>
                  <a:pt x="26142" y="492118"/>
                </a:lnTo>
                <a:lnTo>
                  <a:pt x="46826" y="534882"/>
                </a:lnTo>
                <a:lnTo>
                  <a:pt x="72559" y="573881"/>
                </a:lnTo>
                <a:lnTo>
                  <a:pt x="102823" y="608805"/>
                </a:lnTo>
                <a:lnTo>
                  <a:pt x="137100" y="639345"/>
                </a:lnTo>
                <a:lnTo>
                  <a:pt x="174871" y="665194"/>
                </a:lnTo>
                <a:lnTo>
                  <a:pt x="215620" y="686042"/>
                </a:lnTo>
                <a:lnTo>
                  <a:pt x="258826" y="701580"/>
                </a:lnTo>
                <a:lnTo>
                  <a:pt x="303973" y="711501"/>
                </a:lnTo>
                <a:lnTo>
                  <a:pt x="350542" y="715495"/>
                </a:lnTo>
                <a:lnTo>
                  <a:pt x="398015" y="713254"/>
                </a:lnTo>
                <a:lnTo>
                  <a:pt x="445874" y="704469"/>
                </a:lnTo>
                <a:lnTo>
                  <a:pt x="492124" y="689352"/>
                </a:lnTo>
                <a:lnTo>
                  <a:pt x="534913" y="668668"/>
                </a:lnTo>
                <a:lnTo>
                  <a:pt x="573931" y="642935"/>
                </a:lnTo>
                <a:lnTo>
                  <a:pt x="608871" y="612671"/>
                </a:lnTo>
                <a:lnTo>
                  <a:pt x="639424" y="578394"/>
                </a:lnTo>
                <a:lnTo>
                  <a:pt x="665282" y="540623"/>
                </a:lnTo>
                <a:lnTo>
                  <a:pt x="686137" y="499875"/>
                </a:lnTo>
                <a:lnTo>
                  <a:pt x="701680" y="456668"/>
                </a:lnTo>
                <a:lnTo>
                  <a:pt x="711603" y="411521"/>
                </a:lnTo>
                <a:lnTo>
                  <a:pt x="715599" y="364952"/>
                </a:lnTo>
                <a:lnTo>
                  <a:pt x="713358" y="317479"/>
                </a:lnTo>
                <a:lnTo>
                  <a:pt x="704573" y="269621"/>
                </a:lnTo>
                <a:lnTo>
                  <a:pt x="689277" y="222963"/>
                </a:lnTo>
                <a:lnTo>
                  <a:pt x="668189" y="179645"/>
                </a:lnTo>
                <a:lnTo>
                  <a:pt x="641818" y="140053"/>
                </a:lnTo>
                <a:lnTo>
                  <a:pt x="610676" y="104579"/>
                </a:lnTo>
                <a:lnTo>
                  <a:pt x="575271" y="73612"/>
                </a:lnTo>
                <a:lnTo>
                  <a:pt x="536113" y="47540"/>
                </a:lnTo>
                <a:lnTo>
                  <a:pt x="493712" y="26754"/>
                </a:lnTo>
                <a:lnTo>
                  <a:pt x="448577" y="11642"/>
                </a:lnTo>
                <a:lnTo>
                  <a:pt x="401219" y="2594"/>
                </a:lnTo>
                <a:lnTo>
                  <a:pt x="3521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7"/>
          <p:cNvSpPr/>
          <p:nvPr/>
        </p:nvSpPr>
        <p:spPr>
          <a:xfrm>
            <a:off x="6539167" y="7907018"/>
            <a:ext cx="715645" cy="715645"/>
          </a:xfrm>
          <a:custGeom>
            <a:avLst/>
            <a:gdLst/>
            <a:ahLst/>
            <a:cxnLst/>
            <a:rect l="l" t="t" r="r" b="b"/>
            <a:pathLst>
              <a:path w="715645" h="715645">
                <a:moveTo>
                  <a:pt x="352148" y="0"/>
                </a:moveTo>
                <a:lnTo>
                  <a:pt x="353037" y="55752"/>
                </a:lnTo>
                <a:lnTo>
                  <a:pt x="402111" y="58923"/>
                </a:lnTo>
                <a:lnTo>
                  <a:pt x="448784" y="69628"/>
                </a:lnTo>
                <a:lnTo>
                  <a:pt x="492425" y="87255"/>
                </a:lnTo>
                <a:lnTo>
                  <a:pt x="532401" y="111192"/>
                </a:lnTo>
                <a:lnTo>
                  <a:pt x="568079" y="140827"/>
                </a:lnTo>
                <a:lnTo>
                  <a:pt x="598827" y="175548"/>
                </a:lnTo>
                <a:lnTo>
                  <a:pt x="624013" y="214744"/>
                </a:lnTo>
                <a:lnTo>
                  <a:pt x="643003" y="257802"/>
                </a:lnTo>
                <a:lnTo>
                  <a:pt x="655166" y="304112"/>
                </a:lnTo>
                <a:lnTo>
                  <a:pt x="659869" y="353060"/>
                </a:lnTo>
                <a:lnTo>
                  <a:pt x="656698" y="402099"/>
                </a:lnTo>
                <a:lnTo>
                  <a:pt x="645993" y="448745"/>
                </a:lnTo>
                <a:lnTo>
                  <a:pt x="628366" y="492365"/>
                </a:lnTo>
                <a:lnTo>
                  <a:pt x="604430" y="532325"/>
                </a:lnTo>
                <a:lnTo>
                  <a:pt x="574794" y="567991"/>
                </a:lnTo>
                <a:lnTo>
                  <a:pt x="540073" y="598731"/>
                </a:lnTo>
                <a:lnTo>
                  <a:pt x="500877" y="623912"/>
                </a:lnTo>
                <a:lnTo>
                  <a:pt x="457819" y="642900"/>
                </a:lnTo>
                <a:lnTo>
                  <a:pt x="411510" y="655062"/>
                </a:lnTo>
                <a:lnTo>
                  <a:pt x="362562" y="659764"/>
                </a:lnTo>
                <a:lnTo>
                  <a:pt x="313487" y="656594"/>
                </a:lnTo>
                <a:lnTo>
                  <a:pt x="266814" y="645889"/>
                </a:lnTo>
                <a:lnTo>
                  <a:pt x="223173" y="628262"/>
                </a:lnTo>
                <a:lnTo>
                  <a:pt x="183197" y="604325"/>
                </a:lnTo>
                <a:lnTo>
                  <a:pt x="147519" y="574690"/>
                </a:lnTo>
                <a:lnTo>
                  <a:pt x="116771" y="539969"/>
                </a:lnTo>
                <a:lnTo>
                  <a:pt x="91585" y="500773"/>
                </a:lnTo>
                <a:lnTo>
                  <a:pt x="72595" y="457715"/>
                </a:lnTo>
                <a:lnTo>
                  <a:pt x="60432" y="411405"/>
                </a:lnTo>
                <a:lnTo>
                  <a:pt x="55730" y="362458"/>
                </a:lnTo>
                <a:lnTo>
                  <a:pt x="58505" y="316530"/>
                </a:lnTo>
                <a:lnTo>
                  <a:pt x="67967" y="272445"/>
                </a:lnTo>
                <a:lnTo>
                  <a:pt x="83665" y="230791"/>
                </a:lnTo>
                <a:lnTo>
                  <a:pt x="105145" y="192161"/>
                </a:lnTo>
                <a:lnTo>
                  <a:pt x="131955" y="157144"/>
                </a:lnTo>
                <a:lnTo>
                  <a:pt x="163642" y="126332"/>
                </a:lnTo>
                <a:lnTo>
                  <a:pt x="199754" y="100313"/>
                </a:lnTo>
                <a:lnTo>
                  <a:pt x="239837" y="79681"/>
                </a:lnTo>
                <a:lnTo>
                  <a:pt x="283441" y="65024"/>
                </a:lnTo>
                <a:lnTo>
                  <a:pt x="269725" y="11049"/>
                </a:lnTo>
                <a:lnTo>
                  <a:pt x="223474" y="26165"/>
                </a:lnTo>
                <a:lnTo>
                  <a:pt x="180685" y="46849"/>
                </a:lnTo>
                <a:lnTo>
                  <a:pt x="141667" y="72582"/>
                </a:lnTo>
                <a:lnTo>
                  <a:pt x="106727" y="102846"/>
                </a:lnTo>
                <a:lnTo>
                  <a:pt x="76174" y="137123"/>
                </a:lnTo>
                <a:lnTo>
                  <a:pt x="50316" y="174894"/>
                </a:lnTo>
                <a:lnTo>
                  <a:pt x="29462" y="215642"/>
                </a:lnTo>
                <a:lnTo>
                  <a:pt x="13918" y="258849"/>
                </a:lnTo>
                <a:lnTo>
                  <a:pt x="3995" y="303996"/>
                </a:lnTo>
                <a:lnTo>
                  <a:pt x="0" y="350565"/>
                </a:lnTo>
                <a:lnTo>
                  <a:pt x="2240" y="398038"/>
                </a:lnTo>
                <a:lnTo>
                  <a:pt x="11026" y="445897"/>
                </a:lnTo>
                <a:lnTo>
                  <a:pt x="26142" y="492118"/>
                </a:lnTo>
                <a:lnTo>
                  <a:pt x="46826" y="534882"/>
                </a:lnTo>
                <a:lnTo>
                  <a:pt x="72559" y="573881"/>
                </a:lnTo>
                <a:lnTo>
                  <a:pt x="102823" y="608805"/>
                </a:lnTo>
                <a:lnTo>
                  <a:pt x="137100" y="639345"/>
                </a:lnTo>
                <a:lnTo>
                  <a:pt x="174871" y="665194"/>
                </a:lnTo>
                <a:lnTo>
                  <a:pt x="215620" y="686042"/>
                </a:lnTo>
                <a:lnTo>
                  <a:pt x="258826" y="701580"/>
                </a:lnTo>
                <a:lnTo>
                  <a:pt x="303973" y="711501"/>
                </a:lnTo>
                <a:lnTo>
                  <a:pt x="350542" y="715495"/>
                </a:lnTo>
                <a:lnTo>
                  <a:pt x="398015" y="713254"/>
                </a:lnTo>
                <a:lnTo>
                  <a:pt x="445874" y="704469"/>
                </a:lnTo>
                <a:lnTo>
                  <a:pt x="492124" y="689352"/>
                </a:lnTo>
                <a:lnTo>
                  <a:pt x="534913" y="668668"/>
                </a:lnTo>
                <a:lnTo>
                  <a:pt x="573931" y="642935"/>
                </a:lnTo>
                <a:lnTo>
                  <a:pt x="608871" y="612671"/>
                </a:lnTo>
                <a:lnTo>
                  <a:pt x="639424" y="578394"/>
                </a:lnTo>
                <a:lnTo>
                  <a:pt x="665282" y="540623"/>
                </a:lnTo>
                <a:lnTo>
                  <a:pt x="686137" y="499875"/>
                </a:lnTo>
                <a:lnTo>
                  <a:pt x="701680" y="456668"/>
                </a:lnTo>
                <a:lnTo>
                  <a:pt x="711603" y="411521"/>
                </a:lnTo>
                <a:lnTo>
                  <a:pt x="715599" y="364952"/>
                </a:lnTo>
                <a:lnTo>
                  <a:pt x="713358" y="317479"/>
                </a:lnTo>
                <a:lnTo>
                  <a:pt x="704573" y="269621"/>
                </a:lnTo>
                <a:lnTo>
                  <a:pt x="689277" y="222963"/>
                </a:lnTo>
                <a:lnTo>
                  <a:pt x="668189" y="179645"/>
                </a:lnTo>
                <a:lnTo>
                  <a:pt x="641818" y="140053"/>
                </a:lnTo>
                <a:lnTo>
                  <a:pt x="610676" y="104579"/>
                </a:lnTo>
                <a:lnTo>
                  <a:pt x="575271" y="73612"/>
                </a:lnTo>
                <a:lnTo>
                  <a:pt x="536113" y="47540"/>
                </a:lnTo>
                <a:lnTo>
                  <a:pt x="493712" y="26754"/>
                </a:lnTo>
                <a:lnTo>
                  <a:pt x="448577" y="11642"/>
                </a:lnTo>
                <a:lnTo>
                  <a:pt x="401219" y="2594"/>
                </a:lnTo>
                <a:lnTo>
                  <a:pt x="3521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0"/>
          <p:cNvSpPr txBox="1"/>
          <p:nvPr/>
        </p:nvSpPr>
        <p:spPr>
          <a:xfrm>
            <a:off x="3502278" y="8725153"/>
            <a:ext cx="5492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110" dirty="0" smtClean="0">
                <a:solidFill>
                  <a:srgbClr val="7E7E7E"/>
                </a:solidFill>
                <a:latin typeface="Calibri"/>
                <a:cs typeface="Calibri"/>
              </a:rPr>
              <a:t>Next JS</a:t>
            </a:r>
            <a:endParaRPr sz="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225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Iftikhar Ahmad Khan</dc:creator>
  <cp:lastModifiedBy>Md Ishaq Ahmad</cp:lastModifiedBy>
  <cp:revision>8</cp:revision>
  <dcterms:created xsi:type="dcterms:W3CDTF">2024-03-07T01:29:24Z</dcterms:created>
  <dcterms:modified xsi:type="dcterms:W3CDTF">2024-03-07T02:54:19Z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2024-03-07T00:00:00Z</vt:filetime>
  </property>
  <property fmtid="{D5CDD505-2E9C-101B-9397-08002B2CF9AE}" pid="5" name="Producer">
    <vt:lpwstr>Microsoft® Word 2016</vt:lpwstr>
  </property>
</Properties>
</file>