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WHI4PXJjjg4knou1DMm1HenGS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376F75-2F26-4D77-A83D-97E50E94460C}">
  <a:tblStyle styleId="{DD376F75-2F26-4D77-A83D-97E50E9446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763973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3796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8441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1654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1573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47404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325702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196130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79866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949581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395077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315052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200356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163148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17693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8623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802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745425" y="2691250"/>
            <a:ext cx="9674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“COOKWELL”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775" y="2101161"/>
            <a:ext cx="3991275" cy="26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9" name="Google Shape;179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10"/>
          <p:cNvSpPr txBox="1">
            <a:spLocks noGrp="1"/>
          </p:cNvSpPr>
          <p:nvPr>
            <p:ph type="body" idx="1"/>
          </p:nvPr>
        </p:nvSpPr>
        <p:spPr>
          <a:xfrm>
            <a:off x="838199" y="2266105"/>
            <a:ext cx="10515600" cy="284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Visual Studio Code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Angular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Ionic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MySQL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Express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Google Cloud Services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Firebase</a:t>
            </a:r>
            <a:endParaRPr>
              <a:solidFill>
                <a:schemeClr val="dk1"/>
              </a:solidFill>
            </a:endParaRPr>
          </a:p>
          <a:p>
            <a:pPr marL="3429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167" y="2078975"/>
            <a:ext cx="2988534" cy="16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350" y="3911600"/>
            <a:ext cx="3922450" cy="16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1738" y="3189670"/>
            <a:ext cx="2988525" cy="168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body" idx="1"/>
          </p:nvPr>
        </p:nvSpPr>
        <p:spPr>
          <a:xfrm>
            <a:off x="838200" y="2584128"/>
            <a:ext cx="10515600" cy="214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>
                <a:solidFill>
                  <a:schemeClr val="dk1"/>
                </a:solidFill>
              </a:rPr>
              <a:t>Los principales obstáculos que se presentan durante el desarrollo de este proyecto fueron la escasez de tiempo que los integrantes tuvieron, debido a diferentes actividades paralelas que tendrían que hacer. Además el alcance del proyecto terminó siendo mucho más ambicioso y grande que lo deseado, por lo que algunas funciones debieron verse limitadas de manera  que solo muestra aspectos básicos  o el mínimo producto viable.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s-CL" sz="4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Iván Ahumada Zamora	</a:t>
              </a: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54000" algn="l" rtl="0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programador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54000" algn="l" rtl="0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Programador, diseñador de base de datos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s-CL" sz="4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Bastián Lisboa </a:t>
              </a:r>
              <a:endPara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54000" algn="l" rtl="0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Programador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1" indent="-254000" algn="l" rtl="0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de funciones, diseñador de la aplicación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“COOKWELL”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“COOKWELL”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3"/>
          <p:cNvSpPr/>
          <p:nvPr/>
        </p:nvSpPr>
        <p:spPr>
          <a:xfrm>
            <a:off x="714900" y="2169775"/>
            <a:ext cx="4085700" cy="409260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usuarios enfrentan dificultades para encontrar recetas saludables que se ajusten a sus necesidades nutricionales y personales. El cálculo manual de calorías, proteínas y grasas por ingrediente es tedioso, propenso a errores y requiere conocimientos especializados, lo que desincentiva la planificación de comidas balanceadas.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175076" y="2177325"/>
            <a:ext cx="4085700" cy="409260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web y móvil interactiva que permite buscar, crear y personalizar recetas, calculando automáticamente sus valores nutricionales (calorías, proteínas, grasas) en base a la cantidad de cada ingrediente y su unidad de medida.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386575" y="4560500"/>
            <a:ext cx="1419000" cy="7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450" y="3025548"/>
            <a:ext cx="1419100" cy="1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“COOKWELL”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0" y="110730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4"/>
          <p:cNvSpPr txBox="1"/>
          <p:nvPr/>
        </p:nvSpPr>
        <p:spPr>
          <a:xfrm>
            <a:off x="-3" y="2846068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14514" y="1753636"/>
            <a:ext cx="10962967" cy="10726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APP en Android de recetas que permita a los usuarios crear, seguir, compartir y personalizarla mientras reciben orientación basada en sus características personales y objetivos de salud.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2" y="3492399"/>
            <a:ext cx="10962967" cy="3198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la metodología a emplear.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Evaluar y definir los requisitos del sistema.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 las funciones de cada miembro.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 el alcance del proyecto delimitando funcionalidades.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Modelar el sistema con diagrama y modelos visuales.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viabilidad.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requisitos e identificar interfaces del sistema.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sistema de registro, autenticación y perfiles.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la creación de recetas e ingresar ingredientes al sistema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sistema de análisis nutricional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base de recetas predefinidas.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función de compartir recetas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“COOKWELL”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2" name="Google Shape;132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655324" y="2273550"/>
            <a:ext cx="81168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s-CL" sz="2000"/>
              <a:t>Alcance: Desarrollo de una app móvil Android con registro y autenticación de usuarios, CRUD de recetas, análisis nutricional automático (calorías, proteínas y grasas) en tiempo real, base de datos MySQL en Google Cloud, generación de códigos QR e interfaz responsive en Angular e Ionic.</a:t>
            </a:r>
            <a:br>
              <a:rPr lang="es-CL" sz="2000"/>
            </a:br>
            <a:br>
              <a:rPr lang="es-CL" sz="2000"/>
            </a:br>
            <a:r>
              <a:rPr lang="es-CL" sz="2000"/>
              <a:t>Limitaciones: Tiempo disponible para poder realizar el proyecto debido a limitaciones estudiantiles y laborales. Herramientas de programación principalmente limitadas por el uso de membresías gratuitas. Cálculos sencillos del sistema nutricional debido a limitaciones de datos nutricionales. Falta de datos de  recetas e ingredientes.</a:t>
            </a:r>
            <a:endParaRPr sz="2000"/>
          </a:p>
        </p:txBody>
      </p:sp>
      <p:pic>
        <p:nvPicPr>
          <p:cNvPr id="134" name="Google Shape;13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4524" y="2231386"/>
            <a:ext cx="3115076" cy="311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231188" y="3579275"/>
            <a:ext cx="6002000" cy="34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 descr="EscuelaIT Duoc UC - Escuela de Informática y Telecomunicaciones Duoc UC - Duoc  UC | LinkedI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6"/>
          <p:cNvSpPr txBox="1">
            <a:spLocks noGrp="1"/>
          </p:cNvSpPr>
          <p:nvPr>
            <p:ph type="subTitle" idx="1"/>
          </p:nvPr>
        </p:nvSpPr>
        <p:spPr>
          <a:xfrm>
            <a:off x="1523993" y="24126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/>
              <a:t>- Para este informe se ha utilizado la metodología de tipo tradicional Cascada. Es una metodología excelente para proyectos con requisitos fijos como este y no tan grandes. Permite una estructura e implementación clara y secuencial.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112014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136188" y="287040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0" y="54706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</p:txBody>
      </p:sp>
      <p:cxnSp>
        <p:nvCxnSpPr>
          <p:cNvPr id="152" name="Google Shape;152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53" name="Google Shape;153;p7"/>
          <p:cNvGraphicFramePr/>
          <p:nvPr/>
        </p:nvGraphicFramePr>
        <p:xfrm>
          <a:off x="124959" y="1127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{DD376F75-2F26-4D77-A83D-97E50E94460C}</a:tableStyleId>
              </a:tblPr>
              <a:tblGrid>
                <a:gridCol w="38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2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1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0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2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54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82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07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8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2475"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0" marR="17145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200" u="none" strike="noStrike" cap="none"/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del grupo de trabajo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del proyecto a trabajar y limitación de la idea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Toma de requisitos y análisis de oportunidad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del proyecto y funcionalidades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del mockup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 base de datos (diagrama) y de la conexión.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del CRUD del proyecto.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Función de Login y registro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las tablas de la base de datos y anclaje con el backend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la pantalla principal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la pantalla de recetas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del apartado “mis recetas”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 función de compartir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 parte de mi perfil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 función de cálculo nutricional y de cantidad de porciones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 pantalla de administrador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9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Testeo y pruebas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9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Reparación de errores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8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 de producto final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25275" marR="252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0" y="946832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" name="Google Shape;161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6650" y="1808724"/>
            <a:ext cx="5029100" cy="5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“COOKWELL”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136188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0" name="Google Shape;170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1" name="Google Shape;17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075" y="1639400"/>
            <a:ext cx="5767076" cy="521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a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1105</Words>
  <Application>Microsoft Office PowerPoint</Application>
  <PresentationFormat>Panorámica</PresentationFormat>
  <Paragraphs>464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Alcance: Desarrollo de una app móvil Android con registro y autenticación de usuarios, CRUD de recetas, análisis nutricional automático (calorías, proteínas y grasas) en tiempo real, base de datos MySQL en Google Cloud, generación de códigos QR e interfaz responsive en Angular e Ionic.  Limitaciones: Tiempo disponible para poder realizar el proyecto debido a limitaciones estudiantiles y laborales. Herramientas de programación principalmente limitadas por el uso de membresías gratuitas. Cálculos sencillos del sistema nutricional debido a limitaciones de datos nutricionales. Falta de datos de  recetas e ingredientes.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CETECOM</cp:lastModifiedBy>
  <cp:revision>1</cp:revision>
  <dcterms:created xsi:type="dcterms:W3CDTF">2023-10-28T21:12:11Z</dcterms:created>
  <dcterms:modified xsi:type="dcterms:W3CDTF">2025-06-10T01:01:52Z</dcterms:modified>
</cp:coreProperties>
</file>