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3C325-8866-40A2-B995-C7F546765345}" v="3" dt="2025-05-30T19:55:50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Galan Cruz" userId="6a0a8af1cc48dbc0" providerId="LiveId" clId="{B513C325-8866-40A2-B995-C7F546765345}"/>
    <pc:docChg chg="modSld">
      <pc:chgData name="Gerardo Galan Cruz" userId="6a0a8af1cc48dbc0" providerId="LiveId" clId="{B513C325-8866-40A2-B995-C7F546765345}" dt="2025-05-30T19:55:50.569" v="22"/>
      <pc:docMkLst>
        <pc:docMk/>
      </pc:docMkLst>
      <pc:sldChg chg="modSp mod">
        <pc:chgData name="Gerardo Galan Cruz" userId="6a0a8af1cc48dbc0" providerId="LiveId" clId="{B513C325-8866-40A2-B995-C7F546765345}" dt="2025-05-30T19:55:37.662" v="19" actId="20577"/>
        <pc:sldMkLst>
          <pc:docMk/>
          <pc:sldMk cId="2391963198" sldId="256"/>
        </pc:sldMkLst>
        <pc:spChg chg="mod">
          <ac:chgData name="Gerardo Galan Cruz" userId="6a0a8af1cc48dbc0" providerId="LiveId" clId="{B513C325-8866-40A2-B995-C7F546765345}" dt="2025-05-30T19:55:37.662" v="19" actId="20577"/>
          <ac:spMkLst>
            <pc:docMk/>
            <pc:sldMk cId="2391963198" sldId="256"/>
            <ac:spMk id="4" creationId="{E3B5815F-4341-2A3D-A22D-8F6657D201F3}"/>
          </ac:spMkLst>
        </pc:spChg>
      </pc:sldChg>
      <pc:sldChg chg="modSp">
        <pc:chgData name="Gerardo Galan Cruz" userId="6a0a8af1cc48dbc0" providerId="LiveId" clId="{B513C325-8866-40A2-B995-C7F546765345}" dt="2025-05-30T19:55:50.569" v="22"/>
        <pc:sldMkLst>
          <pc:docMk/>
          <pc:sldMk cId="2436815989" sldId="257"/>
        </pc:sldMkLst>
        <pc:graphicFrameChg chg="mod">
          <ac:chgData name="Gerardo Galan Cruz" userId="6a0a8af1cc48dbc0" providerId="LiveId" clId="{B513C325-8866-40A2-B995-C7F546765345}" dt="2025-05-30T19:55:50.569" v="22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</pc:docChg>
  </pc:docChgLst>
  <pc:docChgLst>
    <pc:chgData name="Gerardo Galan Cruz" userId="6a0a8af1cc48dbc0" providerId="LiveId" clId="{9E95F8A2-761E-4906-8D4C-2892EC15BE85}"/>
    <pc:docChg chg="modSld">
      <pc:chgData name="Gerardo Galan Cruz" userId="6a0a8af1cc48dbc0" providerId="LiveId" clId="{9E95F8A2-761E-4906-8D4C-2892EC15BE85}" dt="2025-01-03T14:19:52.801" v="0" actId="478"/>
      <pc:docMkLst>
        <pc:docMk/>
      </pc:docMkLst>
      <pc:sldChg chg="modSp">
        <pc:chgData name="Gerardo Galan Cruz" userId="6a0a8af1cc48dbc0" providerId="LiveId" clId="{9E95F8A2-761E-4906-8D4C-2892EC15BE85}" dt="2025-01-03T14:19:52.801" v="0" actId="478"/>
        <pc:sldMkLst>
          <pc:docMk/>
          <pc:sldMk cId="2436815989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E6F57012-C38E-41E8-A491-28B90D11B44D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3E9E498-E4EC-4680-9372-DA8553B72780}" type="parTrans" cxnId="{56012BB0-9D6B-4309-9CA6-DCBFE668062C}">
      <dgm:prSet/>
      <dgm:spPr/>
      <dgm:t>
        <a:bodyPr/>
        <a:lstStyle/>
        <a:p>
          <a:endParaRPr lang="es-CL"/>
        </a:p>
      </dgm:t>
    </dgm:pt>
    <dgm:pt modelId="{273DFF4C-0C01-439D-BF01-E0B32F6A3FE1}" type="sibTrans" cxnId="{56012BB0-9D6B-4309-9CA6-DCBFE668062C}">
      <dgm:prSet/>
      <dgm:spPr/>
      <dgm:t>
        <a:bodyPr/>
        <a:lstStyle/>
        <a:p>
          <a:endParaRPr lang="es-CL"/>
        </a:p>
      </dgm:t>
    </dgm:pt>
    <dgm:pt modelId="{5B0B6D6D-1B61-4A7E-BF42-48E04AE525A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91525069-13D8-4531-98C0-B3526E097D61}" type="parTrans" cxnId="{98E5D171-BA8B-474A-BD46-4C21A0CD095C}">
      <dgm:prSet/>
      <dgm:spPr/>
      <dgm:t>
        <a:bodyPr/>
        <a:lstStyle/>
        <a:p>
          <a:endParaRPr lang="es-CL"/>
        </a:p>
      </dgm:t>
    </dgm:pt>
    <dgm:pt modelId="{59F6643B-3EBD-4025-8961-633490F1DB19}" type="sibTrans" cxnId="{98E5D171-BA8B-474A-BD46-4C21A0CD095C}">
      <dgm:prSet/>
      <dgm:spPr/>
      <dgm:t>
        <a:bodyPr/>
        <a:lstStyle/>
        <a:p>
          <a:endParaRPr lang="es-CL"/>
        </a:p>
      </dgm:t>
    </dgm:pt>
    <dgm:pt modelId="{DD8CF99C-F4A5-46B2-8A19-F8DBE70D5952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5D89B6EF-DA2A-4B5C-9F79-2BF67D9E480A}" type="parTrans" cxnId="{CB4B8423-2CD0-4744-AB55-B9B5CEC54AA6}">
      <dgm:prSet/>
      <dgm:spPr/>
      <dgm:t>
        <a:bodyPr/>
        <a:lstStyle/>
        <a:p>
          <a:endParaRPr lang="es-CL"/>
        </a:p>
      </dgm:t>
    </dgm:pt>
    <dgm:pt modelId="{210E6D58-0469-45AC-98EE-9DCEEE3E68FF}" type="sibTrans" cxnId="{CB4B8423-2CD0-4744-AB55-B9B5CEC54AA6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2FD1BF4D-E473-42F1-88E3-B190295829BD}" type="pres">
      <dgm:prSet presAssocID="{44AB630E-CD8B-4223-9F51-5EEE4E054B0A}" presName="spacer" presStyleCnt="0"/>
      <dgm:spPr/>
    </dgm:pt>
    <dgm:pt modelId="{02340D0B-F364-4AE6-BCE8-C21C2FADB62B}" type="pres">
      <dgm:prSet presAssocID="{E6F57012-C38E-41E8-A491-28B90D11B44D}" presName="comp" presStyleCnt="0"/>
      <dgm:spPr/>
    </dgm:pt>
    <dgm:pt modelId="{9579E3A4-BA15-4AE0-A73D-D85CC1A7AD3E}" type="pres">
      <dgm:prSet presAssocID="{E6F57012-C38E-41E8-A491-28B90D11B44D}" presName="box" presStyleLbl="node1" presStyleIdx="2" presStyleCnt="3"/>
      <dgm:spPr/>
    </dgm:pt>
    <dgm:pt modelId="{39FAB507-8AF6-4036-9945-0360672AB8EC}" type="pres">
      <dgm:prSet presAssocID="{E6F57012-C38E-41E8-A491-28B90D11B44D}" presName="img" presStyleLbl="fgImgPlace1" presStyleIdx="2" presStyleCnt="3"/>
      <dgm:spPr/>
    </dgm:pt>
    <dgm:pt modelId="{0E2C1C10-175C-491D-9C26-B83EFE2E5B76}" type="pres">
      <dgm:prSet presAssocID="{E6F57012-C38E-41E8-A491-28B90D11B44D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858ECF06-BA83-49A6-9296-C61ECA1E23DA}" type="presOf" srcId="{E6F57012-C38E-41E8-A491-28B90D11B44D}" destId="{9579E3A4-BA15-4AE0-A73D-D85CC1A7AD3E}" srcOrd="0" destOrd="0" presId="urn:microsoft.com/office/officeart/2005/8/layout/vList4"/>
    <dgm:cxn modelId="{97861209-44A3-456A-9221-F59776F6FF2B}" type="presOf" srcId="{5B0B6D6D-1B61-4A7E-BF42-48E04AE525AF}" destId="{0E2C1C10-175C-491D-9C26-B83EFE2E5B76}" srcOrd="1" destOrd="1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CB4B8423-2CD0-4744-AB55-B9B5CEC54AA6}" srcId="{E6F57012-C38E-41E8-A491-28B90D11B44D}" destId="{DD8CF99C-F4A5-46B2-8A19-F8DBE70D5952}" srcOrd="1" destOrd="0" parTransId="{5D89B6EF-DA2A-4B5C-9F79-2BF67D9E480A}" sibTransId="{210E6D58-0469-45AC-98EE-9DCEEE3E68FF}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98E5D171-BA8B-474A-BD46-4C21A0CD095C}" srcId="{E6F57012-C38E-41E8-A491-28B90D11B44D}" destId="{5B0B6D6D-1B61-4A7E-BF42-48E04AE525AF}" srcOrd="0" destOrd="0" parTransId="{91525069-13D8-4531-98C0-B3526E097D61}" sibTransId="{59F6643B-3EBD-4025-8961-633490F1DB19}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570F897F-07F8-4E28-8A30-58F062F1779A}" type="presOf" srcId="{DD8CF99C-F4A5-46B2-8A19-F8DBE70D5952}" destId="{9579E3A4-BA15-4AE0-A73D-D85CC1A7AD3E}" srcOrd="0" destOrd="2" presId="urn:microsoft.com/office/officeart/2005/8/layout/vList4"/>
    <dgm:cxn modelId="{AE28D98E-203A-455B-9A24-A4772689FC43}" type="presOf" srcId="{5B0B6D6D-1B61-4A7E-BF42-48E04AE525AF}" destId="{9579E3A4-BA15-4AE0-A73D-D85CC1A7AD3E}" srcOrd="0" destOrd="1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56012BB0-9D6B-4309-9CA6-DCBFE668062C}" srcId="{BE45140C-C326-4DAA-A267-498AD5117D68}" destId="{E6F57012-C38E-41E8-A491-28B90D11B44D}" srcOrd="2" destOrd="0" parTransId="{93E9E498-E4EC-4680-9372-DA8553B72780}" sibTransId="{273DFF4C-0C01-439D-BF01-E0B32F6A3FE1}"/>
    <dgm:cxn modelId="{ED91A2B2-F41A-428C-A147-627E06E7EA1A}" type="presOf" srcId="{DD8CF99C-F4A5-46B2-8A19-F8DBE70D5952}" destId="{0E2C1C10-175C-491D-9C26-B83EFE2E5B76}" srcOrd="1" destOrd="2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065131BF-4936-49E9-BB9B-11B00E91F6C8}" type="presOf" srcId="{E6F57012-C38E-41E8-A491-28B90D11B44D}" destId="{0E2C1C10-175C-491D-9C26-B83EFE2E5B76}" srcOrd="1" destOrd="0" presId="urn:microsoft.com/office/officeart/2005/8/layout/vList4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E7BFDB0A-2B41-43AB-9A09-6298558DD00A}" type="presParOf" srcId="{6E1E561E-88C1-49C6-A3F7-DE4B9AD43273}" destId="{2FD1BF4D-E473-42F1-88E3-B190295829BD}" srcOrd="3" destOrd="0" presId="urn:microsoft.com/office/officeart/2005/8/layout/vList4"/>
    <dgm:cxn modelId="{05948180-186A-41DD-9E0C-22404CE44C3C}" type="presParOf" srcId="{6E1E561E-88C1-49C6-A3F7-DE4B9AD43273}" destId="{02340D0B-F364-4AE6-BCE8-C21C2FADB62B}" srcOrd="4" destOrd="0" presId="urn:microsoft.com/office/officeart/2005/8/layout/vList4"/>
    <dgm:cxn modelId="{AE478F3D-2CE7-4BA1-9D0A-9B9FB3C8DC5D}" type="presParOf" srcId="{02340D0B-F364-4AE6-BCE8-C21C2FADB62B}" destId="{9579E3A4-BA15-4AE0-A73D-D85CC1A7AD3E}" srcOrd="0" destOrd="0" presId="urn:microsoft.com/office/officeart/2005/8/layout/vList4"/>
    <dgm:cxn modelId="{443651A9-12C9-46A9-BB0A-47483803E901}" type="presParOf" srcId="{02340D0B-F364-4AE6-BCE8-C21C2FADB62B}" destId="{39FAB507-8AF6-4036-9945-0360672AB8EC}" srcOrd="1" destOrd="0" presId="urn:microsoft.com/office/officeart/2005/8/layout/vList4"/>
    <dgm:cxn modelId="{B885B93C-4D03-48E5-9E42-3293A2817607}" type="presParOf" srcId="{02340D0B-F364-4AE6-BCE8-C21C2FADB62B}" destId="{0E2C1C10-175C-491D-9C26-B83EFE2E5B7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579E3A4-BA15-4AE0-A73D-D85CC1A7AD3E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39FAB507-8AF6-4036-9945-0360672AB8EC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30-05-2025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“NOMBRE DEL PROYECTO”</a:t>
            </a:r>
          </a:p>
          <a:p>
            <a:pPr algn="ctr"/>
            <a:r>
              <a:rPr lang="es-MX" sz="2400" dirty="0"/>
              <a:t>PRESENTACIÓN FINAL PORTAFOLIO DE TÍTULO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792954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274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Gerardo Galan Cruz</cp:lastModifiedBy>
  <cp:revision>1</cp:revision>
  <dcterms:created xsi:type="dcterms:W3CDTF">2023-10-28T21:12:11Z</dcterms:created>
  <dcterms:modified xsi:type="dcterms:W3CDTF">2025-05-30T19:55:57Z</dcterms:modified>
</cp:coreProperties>
</file>