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FD57-5962-4187-9B20-43E7221C5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B8919-B219-4246-A4B9-FFF89460A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D09B-B170-4559-B6D2-EC44AB68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088-5F39-44B7-B146-15D651642AC9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25B8E-0E72-4797-A25B-21A71287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75CEC-33CA-461D-9241-30B35546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BD5-ADD7-42D8-B81A-FBD8B305F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15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3FBF-E991-449C-9AAC-B7FA623C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EB73D-690A-464E-B552-126A4C492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89192-882A-4379-8778-2A943FAF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088-5F39-44B7-B146-15D651642AC9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5421C-B0AE-40B6-A784-1139E3AD5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60ECA-18A0-4B3A-BBF4-49C8405B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BD5-ADD7-42D8-B81A-FBD8B305F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11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9E329-24FC-4345-AC53-B549A8361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4B9D9-F619-452E-9776-69E817EA3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9094-14E7-4062-AE23-4069F784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088-5F39-44B7-B146-15D651642AC9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CEEE-2975-4D95-B549-91AF42ED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B385E-DE69-4257-B020-7BE32DFE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BD5-ADD7-42D8-B81A-FBD8B305F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71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A660-447A-4D1C-8679-080178C5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FEB18-2361-4577-90A5-4F4BF4F45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9AB2E-527C-4E75-8453-2FC897ED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088-5F39-44B7-B146-15D651642AC9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124A7-FAE8-41F6-8E67-87F7B76E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00620-C05F-40B2-B348-C8937A56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BD5-ADD7-42D8-B81A-FBD8B305F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8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C63C-4B58-40DA-9F66-0742FB39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CCC9F-82CD-4887-83E5-94C14BA52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76925-2353-4D21-AFF9-18AB0DD5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088-5F39-44B7-B146-15D651642AC9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7AF6A-7642-4C7E-94AD-BD76035E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DA155-AECD-448F-B53F-FF30F0A4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BD5-ADD7-42D8-B81A-FBD8B305F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94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6BD6-49C1-4D45-B7A2-9561E333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3D926-AB8F-4569-B3CA-5817D85AC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B8466-A96A-4F49-807B-6E526A4DA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ADEB9-8E6A-4FD5-8C90-1C3050BA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088-5F39-44B7-B146-15D651642AC9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D489E-E338-4E7A-9FED-5F305BAA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070F1-BA42-47D8-A595-B120174A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BD5-ADD7-42D8-B81A-FBD8B305F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36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9467-DE3C-477D-9B38-4FFD80F4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04290-DBCA-4A94-8B7B-BECBE06EE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4C204-D222-4C7C-9B0B-93CD4BEE9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A8503-90ED-4D9B-BD31-600A2A055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C44BE-D80B-4565-B1CB-A2AA75498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61F3E-BA0C-46C1-B735-2FDDFBAF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088-5F39-44B7-B146-15D651642AC9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59C5F0-3DDB-4577-BC9F-1FE1739A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E5174-5A3A-4E90-80A8-8740AD8C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BD5-ADD7-42D8-B81A-FBD8B305F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48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A370-CBE9-40FD-BCCF-B58C0D6C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2CDDF-CF94-49A8-98DE-26C40DCD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088-5F39-44B7-B146-15D651642AC9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03474-31FF-4694-890F-578DD32F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2B318-9D7C-4114-BB35-A72D9203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BD5-ADD7-42D8-B81A-FBD8B305F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33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B71C8-8277-4E33-B2E7-B341E09C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088-5F39-44B7-B146-15D651642AC9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9BE0A-B0A1-4C02-852A-8AAF041A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E7305-5BF3-40D7-9A2A-6A34B0BD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BD5-ADD7-42D8-B81A-FBD8B305F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19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D7C8-A358-4F91-9B6F-D07F263B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B5B7D-F81F-4BAA-9FC7-52971FE9B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4FE0C-5FD2-4909-BDD9-B84AE236C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6739D-D481-4538-A654-C258BCB19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088-5F39-44B7-B146-15D651642AC9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6D783-2611-46F3-A9C8-FAA7C02E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D60C8-489C-44E7-B2E5-9574F4DE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BD5-ADD7-42D8-B81A-FBD8B305F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60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4C77-5592-442F-9FA8-C936427BC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85359-7007-4DA1-B685-2E7C9E528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A631D-1842-4278-872C-FB9712BF0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86F2A-ED26-4408-8AE2-8FF3677A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088-5F39-44B7-B146-15D651642AC9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B3042-887C-4176-A0A9-0EA18B82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E6B1F-3EAE-4DAA-B984-E8C6BABF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DBD5-ADD7-42D8-B81A-FBD8B305F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2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5E28-7DCC-466A-8F3E-917070A9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D8EBE-05DC-4BF6-896B-B13DB2343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4BD20-2EB8-43A2-A6EC-8F7795930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A9088-5F39-44B7-B146-15D651642AC9}" type="datetimeFigureOut">
              <a:rPr lang="en-GB" smtClean="0"/>
              <a:t>13/04/2020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06B40-A1BE-4E9B-A28F-72CAB273C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98126-94F6-4974-8389-7AF1450CF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DBD5-ADD7-42D8-B81A-FBD8B305F5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80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9F88-666C-405A-91AD-AB9FCC2CF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DFD6E-89B9-4CBF-A6E0-957DDC302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PPT</a:t>
            </a:r>
          </a:p>
        </p:txBody>
      </p:sp>
      <p:pic>
        <p:nvPicPr>
          <p:cNvPr id="1026" name="Picture 2" descr="Rescue Dogs in Halwell | Petlist">
            <a:extLst>
              <a:ext uri="{FF2B5EF4-FFF2-40B4-BE49-F238E27FC236}">
                <a16:creationId xmlns:a16="http://schemas.microsoft.com/office/drawing/2014/main" id="{EECD7B11-794B-476C-AB72-4F59BEC4B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665" y="3358356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48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Iain Henley</dc:creator>
  <cp:lastModifiedBy>Iain Henley</cp:lastModifiedBy>
  <cp:revision>2</cp:revision>
  <dcterms:created xsi:type="dcterms:W3CDTF">2020-04-13T20:14:46Z</dcterms:created>
  <dcterms:modified xsi:type="dcterms:W3CDTF">2020-04-13T21:04:26Z</dcterms:modified>
</cp:coreProperties>
</file>