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93"/>
    <p:restoredTop sz="96029"/>
  </p:normalViewPr>
  <p:slideViewPr>
    <p:cSldViewPr snapToGrid="0" snapToObjects="1">
      <p:cViewPr varScale="1">
        <p:scale>
          <a:sx n="152" d="100"/>
          <a:sy n="152" d="100"/>
        </p:scale>
        <p:origin x="19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88CDA-0C04-C546-9889-FC18E6542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D3CC5-2AFE-6540-8C05-7EE9F0417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5D923-6D70-AA46-85B6-F61378CA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D644-6D3F-E741-9DFA-6378F5088DAF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39A2B-FC34-7042-A12A-0B4566ADD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5158D-4D7C-E946-8D03-40D3CDA7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B154-7C9E-BF42-AE5A-1712BE75A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940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B8E22-C9F6-6844-92E6-3B514F0EA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B479F7-8766-0440-9487-5B180A103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87BA7-AB17-F543-9D51-0F50802A1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D644-6D3F-E741-9DFA-6378F5088DAF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C918F-97D7-EF45-8D6F-B04A92D2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F4902-F93A-9E4B-8F08-D0371B2D1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B154-7C9E-BF42-AE5A-1712BE75A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07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415198-9FCE-824E-B53F-3B1DF61495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8DB34B-1E05-3249-81EA-0FFCDB6AF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267B9-DCC2-B348-A6F3-05363A5DF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D644-6D3F-E741-9DFA-6378F5088DAF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C93B8-273D-E746-B375-55875F0D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80D1-85A5-8C4B-964C-C9E3BD52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B154-7C9E-BF42-AE5A-1712BE75A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6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071D6-9E5D-3645-8E84-C49D18CFC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9991D-F03B-2C46-B5CF-8269C207E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20A8D-F7CA-DA43-929D-138839033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D644-6D3F-E741-9DFA-6378F5088DAF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820A6-2094-F042-B7D4-365FD6E91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67505-5CB8-DE4D-B220-1BEDD1644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B154-7C9E-BF42-AE5A-1712BE75A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20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E5303-D653-6A4F-AEE2-573BF9041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98189-D82C-0B4B-AEBD-279610996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A3F56-3E1E-EE47-831A-DF40D4C21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D644-6D3F-E741-9DFA-6378F5088DAF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14EF0-2089-A542-87A3-40E814AED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CD2E7-D860-814F-85DD-A348F5E8C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B154-7C9E-BF42-AE5A-1712BE75A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98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06922-DB90-0D44-BDEF-85DA81E3C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67CB9-0570-8A48-92AF-1C8407C01D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40696-82C7-D747-9F1E-57A03354B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93BEF-4A66-F148-95CD-0AAE3FAB4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D644-6D3F-E741-9DFA-6378F5088DAF}" type="datetimeFigureOut">
              <a:rPr lang="en-US" smtClean="0"/>
              <a:t>4/20/23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77FD5-3616-CD4F-8E02-D71EE39BF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E2614-6DDB-3F45-A52B-F47368B55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B154-7C9E-BF42-AE5A-1712BE75A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78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EDB8B-A6D7-584E-A584-BEF716F6D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B27E9-8E8E-084F-8501-0F92DE800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5C174-73C9-1146-85BB-77B382A4D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0B0EF2-0A87-E64A-AE70-80AECF95E2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086BF6-5AEA-3D4A-BB90-44EE96681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F14DA9-2D5E-9A4A-92DE-AA1F87CF1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D644-6D3F-E741-9DFA-6378F5088DAF}" type="datetimeFigureOut">
              <a:rPr lang="en-US" smtClean="0"/>
              <a:t>4/20/23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97F92D-E40D-944F-BDD9-1665C3901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39539B-9B46-B141-ADF2-E486D5389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B154-7C9E-BF42-AE5A-1712BE75A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25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0ADFA-736C-BD46-B804-DE0A206E5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409DF4-2990-C840-ABD5-ED892C33E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D644-6D3F-E741-9DFA-6378F5088DAF}" type="datetimeFigureOut">
              <a:rPr lang="en-US" smtClean="0"/>
              <a:t>4/20/23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D08902-D00A-6A42-8A93-C64A0F3A3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CB2E79-7B32-F545-9411-40F75B53E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B154-7C9E-BF42-AE5A-1712BE75A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5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A9C6A-6484-6049-B093-7A8F77DD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D644-6D3F-E741-9DFA-6378F5088DAF}" type="datetimeFigureOut">
              <a:rPr lang="en-US" smtClean="0"/>
              <a:t>4/20/23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6EB1F8-4376-6D4A-A5A7-773091CC8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F6D4B-0F2B-9B46-BAB9-FF2CDE14C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B154-7C9E-BF42-AE5A-1712BE75A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88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52206-E348-6144-9055-E855DC24A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F439D-813F-7F4D-A18F-404F9B341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F2B61-F2D1-3D44-8CA1-EDC97CE16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AF19F-3EAD-D440-9E7C-FCF30D051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D644-6D3F-E741-9DFA-6378F5088DAF}" type="datetimeFigureOut">
              <a:rPr lang="en-US" smtClean="0"/>
              <a:t>4/20/23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2C83E-72A3-1145-9259-3187D01CA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D2BB7-61D2-C941-9E96-FC9356DBE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B154-7C9E-BF42-AE5A-1712BE75A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27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2417E-E482-5848-8D69-E93DDAFC0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9147D4-3459-E247-A94A-061DF0B87C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7EE066-EEF8-C94F-81B7-4481BE354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0B7F3F-30C6-1C47-B0EC-C6E9F4B62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D644-6D3F-E741-9DFA-6378F5088DAF}" type="datetimeFigureOut">
              <a:rPr lang="en-US" smtClean="0"/>
              <a:t>4/20/23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5C545-E3D7-A24A-8468-48B84A1E4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D05F7-E58B-894D-B63A-0FA73ADE7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B154-7C9E-BF42-AE5A-1712BE75A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81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BFC35A-ECEB-A046-B96F-2109CAFC0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BDD3C-E27A-B84D-B68D-34A045E00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FA6C8-E6C7-5441-AED9-B7743DE179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DD644-6D3F-E741-9DFA-6378F5088DAF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8C576-317E-AA48-8D72-F2A26277AE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F7987-B199-E549-B7D8-C7104A7D62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EB154-7C9E-BF42-AE5A-1712BE75A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21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80F5D-DBB4-4F4A-BB25-CB5D15374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9581"/>
            <a:ext cx="10515600" cy="3880884"/>
          </a:xfrm>
        </p:spPr>
        <p:txBody>
          <a:bodyPr/>
          <a:lstStyle/>
          <a:p>
            <a:pPr algn="ctr"/>
            <a:r>
              <a:rPr lang="en-US" sz="6000" b="1" dirty="0" err="1">
                <a:latin typeface="Avenir Next" panose="020B0503020202020204" pitchFamily="34" charset="0"/>
              </a:rPr>
              <a:t>SchemeSeq</a:t>
            </a:r>
            <a:r>
              <a:rPr lang="en-US" sz="6000" dirty="0">
                <a:latin typeface="Avenir Next" panose="020B0503020202020204" pitchFamily="34" charset="0"/>
              </a:rPr>
              <a:t> </a:t>
            </a:r>
            <a:br>
              <a:rPr lang="en-US" dirty="0">
                <a:latin typeface="Avenir Next" panose="020B0503020202020204" pitchFamily="34" charset="0"/>
              </a:rPr>
            </a:br>
            <a:br>
              <a:rPr lang="en-US" dirty="0">
                <a:latin typeface="Avenir Next" panose="020B0503020202020204" pitchFamily="34" charset="0"/>
              </a:rPr>
            </a:br>
            <a:r>
              <a:rPr lang="en-US" dirty="0">
                <a:latin typeface="Avenir Next" panose="020B0503020202020204" pitchFamily="34" charset="0"/>
              </a:rPr>
              <a:t>A Lisp-based Step-Sequencing Platform </a:t>
            </a:r>
            <a:br>
              <a:rPr lang="en-US" dirty="0">
                <a:latin typeface="Avenir Next" panose="020B0503020202020204" pitchFamily="34" charset="0"/>
              </a:rPr>
            </a:br>
            <a:r>
              <a:rPr lang="en-US" dirty="0">
                <a:latin typeface="Avenir Next" panose="020B0503020202020204" pitchFamily="34" charset="0"/>
              </a:rPr>
              <a:t>for Max and Max for Live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FD016-15FE-6443-9DD1-F8476D7C8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31219"/>
            <a:ext cx="10515600" cy="94574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>
                <a:latin typeface="Avenir Next" panose="020B0503020202020204" pitchFamily="34" charset="0"/>
              </a:rPr>
              <a:t>Iain C.T. Duncan</a:t>
            </a:r>
          </a:p>
          <a:p>
            <a:pPr marL="0" indent="0" algn="ctr">
              <a:buNone/>
            </a:pPr>
            <a:r>
              <a:rPr lang="en-US" dirty="0">
                <a:latin typeface="Avenir Next" panose="020B0503020202020204" pitchFamily="34" charset="0"/>
              </a:rPr>
              <a:t>https://</a:t>
            </a:r>
            <a:r>
              <a:rPr lang="en-US" dirty="0" err="1">
                <a:latin typeface="Avenir Next" panose="020B0503020202020204" pitchFamily="34" charset="0"/>
              </a:rPr>
              <a:t>github.com</a:t>
            </a:r>
            <a:r>
              <a:rPr lang="en-US" dirty="0">
                <a:latin typeface="Avenir Next" panose="020B0503020202020204" pitchFamily="34" charset="0"/>
              </a:rPr>
              <a:t>/</a:t>
            </a:r>
            <a:r>
              <a:rPr lang="en-US" dirty="0" err="1">
                <a:latin typeface="Avenir Next" panose="020B0503020202020204" pitchFamily="34" charset="0"/>
              </a:rPr>
              <a:t>iainctduncan</a:t>
            </a:r>
            <a:endParaRPr lang="en-US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60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B95EE-9FFE-1E45-B605-97AB4ADBA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4910" y="1122363"/>
            <a:ext cx="9253090" cy="1132205"/>
          </a:xfrm>
        </p:spPr>
        <p:txBody>
          <a:bodyPr/>
          <a:lstStyle/>
          <a:p>
            <a:pPr algn="l"/>
            <a:r>
              <a:rPr lang="en-US" b="1" dirty="0">
                <a:latin typeface="Avenir Next" panose="020B0503020202020204" pitchFamily="34" charset="0"/>
              </a:rPr>
              <a:t>Motivation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D088C-3217-B44A-90A5-5CFBA092A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524000" y="5257799"/>
            <a:ext cx="9144000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pic>
        <p:nvPicPr>
          <p:cNvPr id="5" name="Picture 4" descr="A picture containing text, synthesizer&#10;&#10;Description automatically generated">
            <a:extLst>
              <a:ext uri="{FF2B5EF4-FFF2-40B4-BE49-F238E27FC236}">
                <a16:creationId xmlns:a16="http://schemas.microsoft.com/office/drawing/2014/main" id="{3C419D24-4F58-664B-A26B-1E5A48157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696000">
            <a:off x="7305607" y="3413267"/>
            <a:ext cx="3723302" cy="2837984"/>
          </a:xfrm>
          <a:prstGeom prst="rect">
            <a:avLst/>
          </a:prstGeom>
        </p:spPr>
      </p:pic>
      <p:pic>
        <p:nvPicPr>
          <p:cNvPr id="9" name="Picture 8" descr="A close-up of a calculator&#10;&#10;Description automatically generated with medium confidence">
            <a:extLst>
              <a:ext uri="{FF2B5EF4-FFF2-40B4-BE49-F238E27FC236}">
                <a16:creationId xmlns:a16="http://schemas.microsoft.com/office/drawing/2014/main" id="{919C8625-67F8-2345-B31A-A257B30FF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92943">
            <a:off x="7130690" y="1690081"/>
            <a:ext cx="4103504" cy="1515140"/>
          </a:xfrm>
          <a:prstGeom prst="rect">
            <a:avLst/>
          </a:prstGeom>
        </p:spPr>
      </p:pic>
      <p:pic>
        <p:nvPicPr>
          <p:cNvPr id="11" name="Picture 10" descr="A picture containing text, indoor, person&#10;&#10;Description automatically generated">
            <a:extLst>
              <a:ext uri="{FF2B5EF4-FFF2-40B4-BE49-F238E27FC236}">
                <a16:creationId xmlns:a16="http://schemas.microsoft.com/office/drawing/2014/main" id="{210DA17B-CFED-5346-889A-B4E9228B9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4910" y="2447652"/>
            <a:ext cx="5093913" cy="33720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F4CC747-D58B-1C4E-BF08-00DB37B78995}"/>
              </a:ext>
            </a:extLst>
          </p:cNvPr>
          <p:cNvSpPr txBox="1"/>
          <p:nvPr/>
        </p:nvSpPr>
        <p:spPr>
          <a:xfrm>
            <a:off x="1336014" y="6012763"/>
            <a:ext cx="5251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Orbital, playing live in the 90’s.</a:t>
            </a:r>
          </a:p>
        </p:txBody>
      </p:sp>
    </p:spTree>
    <p:extLst>
      <p:ext uri="{BB962C8B-B14F-4D97-AF65-F5344CB8AC3E}">
        <p14:creationId xmlns:p14="http://schemas.microsoft.com/office/powerpoint/2010/main" val="2809490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80F5D-DBB4-4F4A-BB25-CB5D15374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5009"/>
            <a:ext cx="10515600" cy="109505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Design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FD016-15FE-6443-9DD1-F8476D7C8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2081"/>
            <a:ext cx="10515600" cy="4104882"/>
          </a:xfrm>
        </p:spPr>
        <p:txBody>
          <a:bodyPr/>
          <a:lstStyle/>
          <a:p>
            <a:r>
              <a:rPr lang="en-US" dirty="0">
                <a:latin typeface="Avenir Next" panose="020B0503020202020204" pitchFamily="34" charset="0"/>
              </a:rPr>
              <a:t>Improvised step-sequencing – </a:t>
            </a:r>
            <a:r>
              <a:rPr lang="en-US" i="1" dirty="0">
                <a:latin typeface="Avenir Next" panose="020B0503020202020204" pitchFamily="34" charset="0"/>
              </a:rPr>
              <a:t>should feel like hardware</a:t>
            </a:r>
          </a:p>
          <a:p>
            <a:r>
              <a:rPr lang="en-US" dirty="0">
                <a:latin typeface="Avenir Next" panose="020B0503020202020204" pitchFamily="34" charset="0"/>
              </a:rPr>
              <a:t>Supports algorithmic music making - </a:t>
            </a:r>
            <a:r>
              <a:rPr lang="en-US" i="1" dirty="0">
                <a:latin typeface="Avenir Next" panose="020B0503020202020204" pitchFamily="34" charset="0"/>
              </a:rPr>
              <a:t>in a good language</a:t>
            </a:r>
          </a:p>
          <a:p>
            <a:r>
              <a:rPr lang="en-US" dirty="0">
                <a:latin typeface="Avenir Next" panose="020B0503020202020204" pitchFamily="34" charset="0"/>
              </a:rPr>
              <a:t>Plays well with commercial music tools – </a:t>
            </a:r>
            <a:r>
              <a:rPr lang="en-US" i="1" dirty="0">
                <a:latin typeface="Avenir Next" panose="020B0503020202020204" pitchFamily="34" charset="0"/>
              </a:rPr>
              <a:t>no academic ghetto</a:t>
            </a:r>
          </a:p>
          <a:p>
            <a:r>
              <a:rPr lang="en-US" dirty="0">
                <a:latin typeface="Avenir Next" panose="020B0503020202020204" pitchFamily="34" charset="0"/>
              </a:rPr>
              <a:t>Possible to interactively extend and live-code</a:t>
            </a:r>
            <a:endParaRPr lang="en-US" b="1" dirty="0">
              <a:latin typeface="Avenir Next" panose="020B0503020202020204" pitchFamily="34" charset="0"/>
            </a:endParaRPr>
          </a:p>
          <a:p>
            <a:r>
              <a:rPr lang="en-US" b="1" dirty="0">
                <a:latin typeface="Avenir Next" panose="020B0503020202020204" pitchFamily="34" charset="0"/>
              </a:rPr>
              <a:t>FAST</a:t>
            </a:r>
            <a:r>
              <a:rPr lang="en-US" dirty="0">
                <a:latin typeface="Avenir Next" panose="020B0503020202020204" pitchFamily="34" charset="0"/>
              </a:rPr>
              <a:t> – like using Vim or Emacs</a:t>
            </a:r>
          </a:p>
          <a:p>
            <a:endParaRPr lang="en-US" dirty="0">
              <a:latin typeface="Avenir Next" panose="020B0503020202020204" pitchFamily="34" charset="0"/>
            </a:endParaRPr>
          </a:p>
          <a:p>
            <a:pPr marL="0" indent="0" algn="ctr">
              <a:buNone/>
            </a:pPr>
            <a:r>
              <a:rPr lang="en-US" i="1" dirty="0">
                <a:latin typeface="Avenir Next" panose="020B0503020202020204" pitchFamily="34" charset="0"/>
              </a:rPr>
              <a:t>Be the </a:t>
            </a:r>
            <a:r>
              <a:rPr lang="en-US" i="1">
                <a:latin typeface="Avenir Next" panose="020B0503020202020204" pitchFamily="34" charset="0"/>
              </a:rPr>
              <a:t>Keith Jarrett of Techno!</a:t>
            </a:r>
            <a:endParaRPr lang="en-US" i="1" dirty="0">
              <a:latin typeface="Avenir Next" panose="020B0503020202020204" pitchFamily="34" charset="0"/>
            </a:endParaRPr>
          </a:p>
          <a:p>
            <a:endParaRPr lang="en-US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708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80F5D-DBB4-4F4A-BB25-CB5D15374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16902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Design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FD016-15FE-6443-9DD1-F8476D7C8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97" y="2080470"/>
            <a:ext cx="11092977" cy="4096493"/>
          </a:xfrm>
        </p:spPr>
        <p:txBody>
          <a:bodyPr>
            <a:norm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Built on Scheme for Max – runs Lisp in Max and Ableton Live</a:t>
            </a:r>
          </a:p>
          <a:p>
            <a:r>
              <a:rPr lang="en-US" dirty="0">
                <a:latin typeface="Avenir Next" panose="020B0503020202020204" pitchFamily="34" charset="0"/>
              </a:rPr>
              <a:t>Driven by modal editing with generic MIDI controllers</a:t>
            </a:r>
          </a:p>
          <a:p>
            <a:r>
              <a:rPr lang="en-US" dirty="0">
                <a:latin typeface="Avenir Next" panose="020B0503020202020204" pitchFamily="34" charset="0"/>
              </a:rPr>
              <a:t>Editing doesn’t need visual confirmation, but does need practice!</a:t>
            </a:r>
          </a:p>
          <a:p>
            <a:r>
              <a:rPr lang="en-US" dirty="0">
                <a:latin typeface="Avenir Next" panose="020B0503020202020204" pitchFamily="34" charset="0"/>
              </a:rPr>
              <a:t>Extensible Model-View-Controller modular architecture </a:t>
            </a:r>
          </a:p>
          <a:p>
            <a:r>
              <a:rPr lang="en-US" dirty="0">
                <a:latin typeface="Avenir Next" panose="020B0503020202020204" pitchFamily="34" charset="0"/>
              </a:rPr>
              <a:t>Entire system is running Scheme for Max or Max extensions in C </a:t>
            </a:r>
          </a:p>
          <a:p>
            <a:r>
              <a:rPr lang="en-US" dirty="0">
                <a:latin typeface="Avenir Next" panose="020B0503020202020204" pitchFamily="34" charset="0"/>
              </a:rPr>
              <a:t>Allows almost anything to be extended and coded in real-time</a:t>
            </a:r>
          </a:p>
          <a:p>
            <a:endParaRPr lang="en-US" dirty="0">
              <a:latin typeface="Avenir Next" panose="020B0503020202020204" pitchFamily="34" charset="0"/>
            </a:endParaRPr>
          </a:p>
          <a:p>
            <a:endParaRPr lang="en-US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570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144</Words>
  <Application>Microsoft Macintosh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Avenir Next</vt:lpstr>
      <vt:lpstr>Calibri</vt:lpstr>
      <vt:lpstr>Calibri Light</vt:lpstr>
      <vt:lpstr>Office Theme</vt:lpstr>
      <vt:lpstr>SchemeSeq   A Lisp-based Step-Sequencing Platform  for Max and Max for Live</vt:lpstr>
      <vt:lpstr>Motivation</vt:lpstr>
      <vt:lpstr>Design Goals</vt:lpstr>
      <vt:lpstr>Design Decisions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SchemeSeq   A Lisp-based Step-Sequencing Platform  for Max and Max for Live</dc:title>
  <dc:creator>Iain Duncan</dc:creator>
  <cp:lastModifiedBy>Iain Duncan</cp:lastModifiedBy>
  <cp:revision>3</cp:revision>
  <dcterms:created xsi:type="dcterms:W3CDTF">2023-04-20T15:10:51Z</dcterms:created>
  <dcterms:modified xsi:type="dcterms:W3CDTF">2023-04-20T15:40:43Z</dcterms:modified>
</cp:coreProperties>
</file>