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Intosh, Iain" userId="a37bad03-801b-42e2-a439-da83796d8e40" providerId="ADAL" clId="{10C959F3-B8E5-4C6C-8B53-F8E42C16A24D}"/>
    <pc:docChg chg="modSld">
      <pc:chgData name="McIntosh, Iain" userId="a37bad03-801b-42e2-a439-da83796d8e40" providerId="ADAL" clId="{10C959F3-B8E5-4C6C-8B53-F8E42C16A24D}" dt="2023-02-23T23:42:03.858" v="1" actId="20577"/>
      <pc:docMkLst>
        <pc:docMk/>
      </pc:docMkLst>
      <pc:sldChg chg="modSp mod">
        <pc:chgData name="McIntosh, Iain" userId="a37bad03-801b-42e2-a439-da83796d8e40" providerId="ADAL" clId="{10C959F3-B8E5-4C6C-8B53-F8E42C16A24D}" dt="2023-02-23T23:42:03.858" v="1" actId="20577"/>
        <pc:sldMkLst>
          <pc:docMk/>
          <pc:sldMk cId="2147279641" sldId="256"/>
        </pc:sldMkLst>
        <pc:spChg chg="mod">
          <ac:chgData name="McIntosh, Iain" userId="a37bad03-801b-42e2-a439-da83796d8e40" providerId="ADAL" clId="{10C959F3-B8E5-4C6C-8B53-F8E42C16A24D}" dt="2023-02-23T23:42:03.858" v="1" actId="20577"/>
          <ac:spMkLst>
            <pc:docMk/>
            <pc:sldMk cId="2147279641" sldId="256"/>
            <ac:spMk id="34" creationId="{2094035F-E1E2-A2B2-1E52-19B5EAFDC4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C796-4FBA-2952-BA44-66553E7F4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3B807-BBBD-833C-3105-01ADB017F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0B12-35C4-566C-48BA-CEE2665B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C946-F660-F552-C8E5-367BCF0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27A7-91FC-347B-535C-984357C2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DAC8-CD35-D2CF-637B-C4A8BCE1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F07D5-0215-E5A7-DA22-60ED8CC93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17E0-A840-2DD7-ACAB-3A48E11F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F3DD-1D7C-B7D3-90E6-509BF2D9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9F21-22C6-23C7-1AF5-F0C5C6E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471ED-366E-DCE6-FEFC-78BFCBB8C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517E2-3803-7654-548E-920FD38B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CF49-74AE-3B9B-390A-DDCD4CFA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F8EF-C6FC-5595-E411-E7E6E4BE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1746-BDF7-43A1-7F93-AC65DF7A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4AB-E496-C4F4-1B29-5322CA8D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0D3E-8E51-2225-CD3D-476EA084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C50D-9223-F730-B420-1853B598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580A-9F57-7D2D-44D5-207A6961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3ACA-397E-C396-9D21-B2C1776F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B06D-2DC1-18E7-798F-3210A223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5949-CFAD-B652-3FAA-9ABA248A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41A8-B97E-129E-BC8A-3992F6BB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45383-0690-DB90-89B5-0A8349A2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831E-25D2-BC2A-2479-DDFE5421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CC4E-061A-C8C9-45B2-7840DD6C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CF03-EE8F-CE3D-25F8-83E65DED5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6E0C-0932-69D6-6D2C-9B31435B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349C4-D876-3310-2847-EA3605AA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9E2A3-E0B3-A946-9F29-451ED2B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7333-AE7D-1858-E3E8-D0E80902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61E0-086C-4207-A13D-252C79B3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C843-50D7-6D20-FBD9-A5792B0B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1CEC6-708B-EFC5-8598-F6A166EAB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58153-416D-3485-7222-3CC6D9059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61FDB-1764-76A9-F62A-3127634DA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0F2B8-AAE5-D585-EE75-9192233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7FD48-1750-9475-8734-46A40BBA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3E4F4-ADEA-84FD-E0CD-AC719B2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D4D0-7BDD-3A20-2B16-146A62DD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AF67A-BC2E-FF11-00DE-1BBBE589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23EB9-23F8-2004-D88A-70D0822F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3AF30-08BC-907D-6CFE-953B0BAA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53D5B-B389-4BA9-D8E3-E68046D1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D3AE8-F73A-D031-6BF3-F957E62C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36C0-88AC-2E6A-9E45-B11276D5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A091-9A6D-1ED0-56A7-E840B8D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189B-D4BC-7707-4792-3461BBD8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D445-0AD6-33AD-698A-74342E88A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A4F9-C8B7-1E6E-CDA5-B0F96A19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7220F-8FCE-86C9-48CA-619F56F0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29414-5152-B025-E008-230CC0E5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8521-57B2-7FB8-0740-94C548B5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75C01-ABB3-8740-0F7A-3207A450E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CCAE6-60E9-E243-F6BA-CD4B75231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8E85A-1E07-433C-3DD0-954B4AEA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E8D3-AE21-28A8-019B-3114B0D8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FCB13-7E97-CA1E-FBFA-2F5437FB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5E653-D03F-C247-F071-3ED774B3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CF24-8675-E70F-398B-9392A803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6A01-A4BA-7888-D1B9-922C8E62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A1DC-5709-4B96-B96F-66196A2A462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9540-2E85-7EDD-50A6-ABFFEEF50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98528-3F57-C707-6E42-ABCEAFD5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DC52-85CC-4C04-A89F-F9ACCE2D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503481-4F5B-5EA0-FA6C-F46AD18E8FBB}"/>
              </a:ext>
            </a:extLst>
          </p:cNvPr>
          <p:cNvSpPr/>
          <p:nvPr/>
        </p:nvSpPr>
        <p:spPr>
          <a:xfrm>
            <a:off x="4647501" y="973123"/>
            <a:ext cx="1375794" cy="1317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76B9AC-352F-9E24-8000-F66A4D045EED}"/>
              </a:ext>
            </a:extLst>
          </p:cNvPr>
          <p:cNvSpPr/>
          <p:nvPr/>
        </p:nvSpPr>
        <p:spPr>
          <a:xfrm>
            <a:off x="6677637" y="3909271"/>
            <a:ext cx="1284913" cy="1259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BF9F7C-8296-579D-F406-11C67186B832}"/>
              </a:ext>
            </a:extLst>
          </p:cNvPr>
          <p:cNvSpPr/>
          <p:nvPr/>
        </p:nvSpPr>
        <p:spPr>
          <a:xfrm>
            <a:off x="2567031" y="3791825"/>
            <a:ext cx="1410748" cy="1377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 Dry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F1BA48-E6F6-53F7-FE86-6766659381BA}"/>
              </a:ext>
            </a:extLst>
          </p:cNvPr>
          <p:cNvCxnSpPr/>
          <p:nvPr/>
        </p:nvCxnSpPr>
        <p:spPr>
          <a:xfrm flipH="1">
            <a:off x="3464653" y="2155971"/>
            <a:ext cx="1182848" cy="147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370BB-4E8C-AF9A-8157-C10E2B73F118}"/>
              </a:ext>
            </a:extLst>
          </p:cNvPr>
          <p:cNvCxnSpPr>
            <a:cxnSpLocks/>
          </p:cNvCxnSpPr>
          <p:nvPr/>
        </p:nvCxnSpPr>
        <p:spPr>
          <a:xfrm flipV="1">
            <a:off x="3680670" y="2246151"/>
            <a:ext cx="1103152" cy="14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433451-8827-0439-F0D1-448858DFD604}"/>
              </a:ext>
            </a:extLst>
          </p:cNvPr>
          <p:cNvCxnSpPr>
            <a:cxnSpLocks/>
          </p:cNvCxnSpPr>
          <p:nvPr/>
        </p:nvCxnSpPr>
        <p:spPr>
          <a:xfrm>
            <a:off x="5889072" y="2380376"/>
            <a:ext cx="1006679" cy="14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B1C3DE-3514-F11B-F946-96EA8360202D}"/>
              </a:ext>
            </a:extLst>
          </p:cNvPr>
          <p:cNvCxnSpPr>
            <a:cxnSpLocks/>
          </p:cNvCxnSpPr>
          <p:nvPr/>
        </p:nvCxnSpPr>
        <p:spPr>
          <a:xfrm flipH="1" flipV="1">
            <a:off x="6038676" y="2260829"/>
            <a:ext cx="1010873" cy="14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66F30-F02F-289B-9FAE-0932717D8009}"/>
              </a:ext>
            </a:extLst>
          </p:cNvPr>
          <p:cNvCxnSpPr>
            <a:cxnSpLocks/>
          </p:cNvCxnSpPr>
          <p:nvPr/>
        </p:nvCxnSpPr>
        <p:spPr>
          <a:xfrm flipH="1">
            <a:off x="4162336" y="4421698"/>
            <a:ext cx="234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22AC7-C251-32BF-7A02-169C375B0CA9}"/>
              </a:ext>
            </a:extLst>
          </p:cNvPr>
          <p:cNvCxnSpPr>
            <a:cxnSpLocks/>
          </p:cNvCxnSpPr>
          <p:nvPr/>
        </p:nvCxnSpPr>
        <p:spPr>
          <a:xfrm>
            <a:off x="4162336" y="4647501"/>
            <a:ext cx="2406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5D924A-E4B6-783A-6B11-18283FE39133}"/>
              </a:ext>
            </a:extLst>
          </p:cNvPr>
          <p:cNvSpPr txBox="1"/>
          <p:nvPr/>
        </p:nvSpPr>
        <p:spPr>
          <a:xfrm>
            <a:off x="6650373" y="2731121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27579F-66DB-31D9-7992-2C0B377B396A}"/>
              </a:ext>
            </a:extLst>
          </p:cNvPr>
          <p:cNvSpPr txBox="1"/>
          <p:nvPr/>
        </p:nvSpPr>
        <p:spPr>
          <a:xfrm>
            <a:off x="5902355" y="3165468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4038E-E3BD-E2EE-AD90-B11BD8C6F61D}"/>
              </a:ext>
            </a:extLst>
          </p:cNvPr>
          <p:cNvSpPr txBox="1"/>
          <p:nvPr/>
        </p:nvSpPr>
        <p:spPr>
          <a:xfrm>
            <a:off x="4279085" y="2850749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AB3E8F-5DFA-D7E7-C10F-003FB0B6FD10}"/>
              </a:ext>
            </a:extLst>
          </p:cNvPr>
          <p:cNvSpPr txBox="1"/>
          <p:nvPr/>
        </p:nvSpPr>
        <p:spPr>
          <a:xfrm>
            <a:off x="5042483" y="4023326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94035F-E1E2-A2B2-1E52-19B5EAFDC4DA}"/>
              </a:ext>
            </a:extLst>
          </p:cNvPr>
          <p:cNvSpPr txBox="1"/>
          <p:nvPr/>
        </p:nvSpPr>
        <p:spPr>
          <a:xfrm>
            <a:off x="3612859" y="6185968"/>
            <a:ext cx="32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edges leaving a node sum to 1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C1D7CB-6F00-DEF3-9E31-F142DAD5DB2C}"/>
              </a:ext>
            </a:extLst>
          </p:cNvPr>
          <p:cNvSpPr/>
          <p:nvPr/>
        </p:nvSpPr>
        <p:spPr>
          <a:xfrm rot="4683979">
            <a:off x="1560133" y="3311110"/>
            <a:ext cx="1057452" cy="1196322"/>
          </a:xfrm>
          <a:custGeom>
            <a:avLst/>
            <a:gdLst>
              <a:gd name="connsiteX0" fmla="*/ 2382679 w 2382679"/>
              <a:gd name="connsiteY0" fmla="*/ 1023457 h 1879847"/>
              <a:gd name="connsiteX1" fmla="*/ 25373 w 2382679"/>
              <a:gd name="connsiteY1" fmla="*/ 1845578 h 1879847"/>
              <a:gd name="connsiteX2" fmla="*/ 1342445 w 2382679"/>
              <a:gd name="connsiteY2" fmla="*/ 0 h 187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679" h="1879847">
                <a:moveTo>
                  <a:pt x="2382679" y="1023457"/>
                </a:moveTo>
                <a:cubicBezTo>
                  <a:pt x="1290712" y="1519805"/>
                  <a:pt x="198745" y="2016154"/>
                  <a:pt x="25373" y="1845578"/>
                </a:cubicBezTo>
                <a:cubicBezTo>
                  <a:pt x="-147999" y="1675002"/>
                  <a:pt x="597223" y="837501"/>
                  <a:pt x="134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82839-AEC3-39EB-EB18-B9475873E7C6}"/>
              </a:ext>
            </a:extLst>
          </p:cNvPr>
          <p:cNvSpPr txBox="1"/>
          <p:nvPr/>
        </p:nvSpPr>
        <p:spPr>
          <a:xfrm>
            <a:off x="937795" y="3096259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8A7C2-E57E-1259-C87A-6895250EE8FD}"/>
              </a:ext>
            </a:extLst>
          </p:cNvPr>
          <p:cNvSpPr txBox="1"/>
          <p:nvPr/>
        </p:nvSpPr>
        <p:spPr>
          <a:xfrm>
            <a:off x="4983759" y="4741018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CE84FE6-8B94-947C-C4FF-0893C76620B0}"/>
              </a:ext>
            </a:extLst>
          </p:cNvPr>
          <p:cNvSpPr/>
          <p:nvPr/>
        </p:nvSpPr>
        <p:spPr>
          <a:xfrm rot="11094929">
            <a:off x="7816818" y="3391594"/>
            <a:ext cx="1057452" cy="1196322"/>
          </a:xfrm>
          <a:custGeom>
            <a:avLst/>
            <a:gdLst>
              <a:gd name="connsiteX0" fmla="*/ 2382679 w 2382679"/>
              <a:gd name="connsiteY0" fmla="*/ 1023457 h 1879847"/>
              <a:gd name="connsiteX1" fmla="*/ 25373 w 2382679"/>
              <a:gd name="connsiteY1" fmla="*/ 1845578 h 1879847"/>
              <a:gd name="connsiteX2" fmla="*/ 1342445 w 2382679"/>
              <a:gd name="connsiteY2" fmla="*/ 0 h 187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679" h="1879847">
                <a:moveTo>
                  <a:pt x="2382679" y="1023457"/>
                </a:moveTo>
                <a:cubicBezTo>
                  <a:pt x="1290712" y="1519805"/>
                  <a:pt x="198745" y="2016154"/>
                  <a:pt x="25373" y="1845578"/>
                </a:cubicBezTo>
                <a:cubicBezTo>
                  <a:pt x="-147999" y="1675002"/>
                  <a:pt x="597223" y="837501"/>
                  <a:pt x="134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B1773D-A041-3755-74B0-7FBED996CD91}"/>
              </a:ext>
            </a:extLst>
          </p:cNvPr>
          <p:cNvSpPr txBox="1"/>
          <p:nvPr/>
        </p:nvSpPr>
        <p:spPr>
          <a:xfrm rot="97220">
            <a:off x="8883941" y="3101227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8A6E35-8E5A-6F59-E8D6-1194EFD6EFF6}"/>
              </a:ext>
            </a:extLst>
          </p:cNvPr>
          <p:cNvSpPr txBox="1"/>
          <p:nvPr/>
        </p:nvSpPr>
        <p:spPr>
          <a:xfrm>
            <a:off x="3533164" y="2604561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FA04C3-E28E-2F25-BBB3-5B90B156BA1E}"/>
              </a:ext>
            </a:extLst>
          </p:cNvPr>
          <p:cNvSpPr txBox="1"/>
          <p:nvPr/>
        </p:nvSpPr>
        <p:spPr>
          <a:xfrm>
            <a:off x="6866389" y="195683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0CF4952-B820-16B3-EC32-2DAA0809E10E}"/>
              </a:ext>
            </a:extLst>
          </p:cNvPr>
          <p:cNvSpPr/>
          <p:nvPr/>
        </p:nvSpPr>
        <p:spPr>
          <a:xfrm rot="11094929">
            <a:off x="5759627" y="467177"/>
            <a:ext cx="1057452" cy="1196322"/>
          </a:xfrm>
          <a:custGeom>
            <a:avLst/>
            <a:gdLst>
              <a:gd name="connsiteX0" fmla="*/ 2382679 w 2382679"/>
              <a:gd name="connsiteY0" fmla="*/ 1023457 h 1879847"/>
              <a:gd name="connsiteX1" fmla="*/ 25373 w 2382679"/>
              <a:gd name="connsiteY1" fmla="*/ 1845578 h 1879847"/>
              <a:gd name="connsiteX2" fmla="*/ 1342445 w 2382679"/>
              <a:gd name="connsiteY2" fmla="*/ 0 h 187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679" h="1879847">
                <a:moveTo>
                  <a:pt x="2382679" y="1023457"/>
                </a:moveTo>
                <a:cubicBezTo>
                  <a:pt x="1290712" y="1519805"/>
                  <a:pt x="198745" y="2016154"/>
                  <a:pt x="25373" y="1845578"/>
                </a:cubicBezTo>
                <a:cubicBezTo>
                  <a:pt x="-147999" y="1675002"/>
                  <a:pt x="597223" y="837501"/>
                  <a:pt x="134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B9836A-DD21-9C24-A782-E5C1EA5DDC3C}"/>
              </a:ext>
            </a:extLst>
          </p:cNvPr>
          <p:cNvSpPr txBox="1"/>
          <p:nvPr/>
        </p:nvSpPr>
        <p:spPr>
          <a:xfrm>
            <a:off x="207943" y="198964"/>
            <a:ext cx="52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Markov Model for Plant Pot moisture levels</a:t>
            </a:r>
          </a:p>
        </p:txBody>
      </p:sp>
    </p:spTree>
    <p:extLst>
      <p:ext uri="{BB962C8B-B14F-4D97-AF65-F5344CB8AC3E}">
        <p14:creationId xmlns:p14="http://schemas.microsoft.com/office/powerpoint/2010/main" val="21472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McIntosh, Iain</dc:creator>
  <cp:lastModifiedBy>McIntosh, Iain</cp:lastModifiedBy>
  <cp:revision>1</cp:revision>
  <dcterms:created xsi:type="dcterms:W3CDTF">2023-02-23T23:26:48Z</dcterms:created>
  <dcterms:modified xsi:type="dcterms:W3CDTF">2023-02-23T23:42:14Z</dcterms:modified>
</cp:coreProperties>
</file>