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2C5E67-E498-452A-BA26-AC18944EF66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F012AB-A85D-4BD1-A4FC-09DA8A8A0A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 would expect to see the output of both sensors looking something like this for successful pumping. N.B I have no idea if the phase shift is remotely correct yet !</a:t>
          </a:r>
        </a:p>
      </dgm:t>
    </dgm:pt>
    <dgm:pt modelId="{E673ACC1-0490-479B-82B3-7BBEBE0B7140}" type="parTrans" cxnId="{3A063378-ECFF-4A8A-AD9D-48AFFC750C8A}">
      <dgm:prSet/>
      <dgm:spPr/>
      <dgm:t>
        <a:bodyPr/>
        <a:lstStyle/>
        <a:p>
          <a:endParaRPr lang="en-US"/>
        </a:p>
      </dgm:t>
    </dgm:pt>
    <dgm:pt modelId="{99398C40-591B-4D5F-A059-2B1261CAAD7B}" type="sibTrans" cxnId="{3A063378-ECFF-4A8A-AD9D-48AFFC750C8A}">
      <dgm:prSet/>
      <dgm:spPr/>
      <dgm:t>
        <a:bodyPr/>
        <a:lstStyle/>
        <a:p>
          <a:endParaRPr lang="en-US"/>
        </a:p>
      </dgm:t>
    </dgm:pt>
    <dgm:pt modelId="{ABA042D6-A506-43DF-8873-F5A0E39AA8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Red is sensor A</a:t>
          </a:r>
          <a:br>
            <a:rPr lang="en-US"/>
          </a:br>
          <a:r>
            <a:rPr lang="en-US"/>
            <a:t>Blue is sensor B</a:t>
          </a:r>
        </a:p>
      </dgm:t>
    </dgm:pt>
    <dgm:pt modelId="{7384F23D-CFBE-474E-B95E-87D87BB784AD}" type="parTrans" cxnId="{41C386A8-FE97-4606-9969-481F6640B862}">
      <dgm:prSet/>
      <dgm:spPr/>
      <dgm:t>
        <a:bodyPr/>
        <a:lstStyle/>
        <a:p>
          <a:endParaRPr lang="en-US"/>
        </a:p>
      </dgm:t>
    </dgm:pt>
    <dgm:pt modelId="{B5F0EA5D-D1BA-4F2B-B7BF-802F18B5551E}" type="sibTrans" cxnId="{41C386A8-FE97-4606-9969-481F6640B862}">
      <dgm:prSet/>
      <dgm:spPr/>
      <dgm:t>
        <a:bodyPr/>
        <a:lstStyle/>
        <a:p>
          <a:endParaRPr lang="en-US"/>
        </a:p>
      </dgm:t>
    </dgm:pt>
    <dgm:pt modelId="{DC1111D7-80EE-439C-8ADA-0B8328CF21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board sensor data does look like a sine wave as it is ‘fixed’ to the transition. I have seen this from my real world data.</a:t>
          </a:r>
        </a:p>
      </dgm:t>
    </dgm:pt>
    <dgm:pt modelId="{F1CDB761-2F17-40B6-94CF-EA3ED8A9CB55}" type="parTrans" cxnId="{ECFDB9F5-AB8C-4DF9-B2C8-12AF700BB8D1}">
      <dgm:prSet/>
      <dgm:spPr/>
      <dgm:t>
        <a:bodyPr/>
        <a:lstStyle/>
        <a:p>
          <a:endParaRPr lang="en-US"/>
        </a:p>
      </dgm:t>
    </dgm:pt>
    <dgm:pt modelId="{2E5C7D01-6857-4B6F-B4E7-49160D6C773C}" type="sibTrans" cxnId="{ECFDB9F5-AB8C-4DF9-B2C8-12AF700BB8D1}">
      <dgm:prSet/>
      <dgm:spPr/>
      <dgm:t>
        <a:bodyPr/>
        <a:lstStyle/>
        <a:p>
          <a:endParaRPr lang="en-US"/>
        </a:p>
      </dgm:t>
    </dgm:pt>
    <dgm:pt modelId="{E14F371C-C017-4818-A097-440B714DA2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skater accelerates faster than gravity at the right time to add impulse on the transition</a:t>
          </a:r>
        </a:p>
      </dgm:t>
    </dgm:pt>
    <dgm:pt modelId="{0A873741-F0CD-4999-9324-B8E5C4DF1A5E}" type="parTrans" cxnId="{1EE4EE39-AC79-48EF-A15B-F28CAF62179A}">
      <dgm:prSet/>
      <dgm:spPr/>
      <dgm:t>
        <a:bodyPr/>
        <a:lstStyle/>
        <a:p>
          <a:endParaRPr lang="en-US"/>
        </a:p>
      </dgm:t>
    </dgm:pt>
    <dgm:pt modelId="{D153EA73-8178-4B56-B42F-5ABB3C3150DF}" type="sibTrans" cxnId="{1EE4EE39-AC79-48EF-A15B-F28CAF62179A}">
      <dgm:prSet/>
      <dgm:spPr/>
      <dgm:t>
        <a:bodyPr/>
        <a:lstStyle/>
        <a:p>
          <a:endParaRPr lang="en-US"/>
        </a:p>
      </dgm:t>
    </dgm:pt>
    <dgm:pt modelId="{C98CCDF3-D1E0-480D-AE05-5F5BE8310063}" type="pres">
      <dgm:prSet presAssocID="{532C5E67-E498-452A-BA26-AC18944EF663}" presName="root" presStyleCnt="0">
        <dgm:presLayoutVars>
          <dgm:dir/>
          <dgm:resizeHandles val="exact"/>
        </dgm:presLayoutVars>
      </dgm:prSet>
      <dgm:spPr/>
    </dgm:pt>
    <dgm:pt modelId="{48C886E9-E3ED-499F-BD60-4EFC3565C462}" type="pres">
      <dgm:prSet presAssocID="{AAF012AB-A85D-4BD1-A4FC-09DA8A8A0A00}" presName="compNode" presStyleCnt="0"/>
      <dgm:spPr/>
    </dgm:pt>
    <dgm:pt modelId="{45750564-B9C9-4EB1-B150-9A2B2FB8C3F1}" type="pres">
      <dgm:prSet presAssocID="{AAF012AB-A85D-4BD1-A4FC-09DA8A8A0A00}" presName="bgRect" presStyleLbl="bgShp" presStyleIdx="0" presStyleCnt="4"/>
      <dgm:spPr/>
    </dgm:pt>
    <dgm:pt modelId="{E72A4E30-182C-4E26-9969-A9A1DD690F40}" type="pres">
      <dgm:prSet presAssocID="{AAF012AB-A85D-4BD1-A4FC-09DA8A8A0A0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E5027741-61E9-4018-945C-314954708064}" type="pres">
      <dgm:prSet presAssocID="{AAF012AB-A85D-4BD1-A4FC-09DA8A8A0A00}" presName="spaceRect" presStyleCnt="0"/>
      <dgm:spPr/>
    </dgm:pt>
    <dgm:pt modelId="{F2347F08-F104-46D8-BA0F-71E671B468B0}" type="pres">
      <dgm:prSet presAssocID="{AAF012AB-A85D-4BD1-A4FC-09DA8A8A0A00}" presName="parTx" presStyleLbl="revTx" presStyleIdx="0" presStyleCnt="4">
        <dgm:presLayoutVars>
          <dgm:chMax val="0"/>
          <dgm:chPref val="0"/>
        </dgm:presLayoutVars>
      </dgm:prSet>
      <dgm:spPr/>
    </dgm:pt>
    <dgm:pt modelId="{921573CE-09C7-4089-8131-14072E98D75A}" type="pres">
      <dgm:prSet presAssocID="{99398C40-591B-4D5F-A059-2B1261CAAD7B}" presName="sibTrans" presStyleCnt="0"/>
      <dgm:spPr/>
    </dgm:pt>
    <dgm:pt modelId="{FDD14264-09BC-4BE0-8388-7E0D685BEBBD}" type="pres">
      <dgm:prSet presAssocID="{ABA042D6-A506-43DF-8873-F5A0E39AA8B3}" presName="compNode" presStyleCnt="0"/>
      <dgm:spPr/>
    </dgm:pt>
    <dgm:pt modelId="{A39B21B1-6DCA-4D05-8326-7A578F216C3B}" type="pres">
      <dgm:prSet presAssocID="{ABA042D6-A506-43DF-8873-F5A0E39AA8B3}" presName="bgRect" presStyleLbl="bgShp" presStyleIdx="1" presStyleCnt="4"/>
      <dgm:spPr/>
    </dgm:pt>
    <dgm:pt modelId="{5F2ADFD4-5E30-4155-A931-7A089011F2CD}" type="pres">
      <dgm:prSet presAssocID="{ABA042D6-A506-43DF-8873-F5A0E39AA8B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A3F4D798-976D-487D-BAC6-AE8A68066025}" type="pres">
      <dgm:prSet presAssocID="{ABA042D6-A506-43DF-8873-F5A0E39AA8B3}" presName="spaceRect" presStyleCnt="0"/>
      <dgm:spPr/>
    </dgm:pt>
    <dgm:pt modelId="{7BCB8ACC-3326-4E11-A3BA-22352E3C6BCE}" type="pres">
      <dgm:prSet presAssocID="{ABA042D6-A506-43DF-8873-F5A0E39AA8B3}" presName="parTx" presStyleLbl="revTx" presStyleIdx="1" presStyleCnt="4">
        <dgm:presLayoutVars>
          <dgm:chMax val="0"/>
          <dgm:chPref val="0"/>
        </dgm:presLayoutVars>
      </dgm:prSet>
      <dgm:spPr/>
    </dgm:pt>
    <dgm:pt modelId="{726BC753-E087-434B-9BA3-9221F3B01C7F}" type="pres">
      <dgm:prSet presAssocID="{B5F0EA5D-D1BA-4F2B-B7BF-802F18B5551E}" presName="sibTrans" presStyleCnt="0"/>
      <dgm:spPr/>
    </dgm:pt>
    <dgm:pt modelId="{A8907E34-8991-46E5-BD7D-53A033C462EF}" type="pres">
      <dgm:prSet presAssocID="{DC1111D7-80EE-439C-8ADA-0B8328CF21B7}" presName="compNode" presStyleCnt="0"/>
      <dgm:spPr/>
    </dgm:pt>
    <dgm:pt modelId="{7D860EEB-875E-4B45-AC8F-911C3843CB11}" type="pres">
      <dgm:prSet presAssocID="{DC1111D7-80EE-439C-8ADA-0B8328CF21B7}" presName="bgRect" presStyleLbl="bgShp" presStyleIdx="2" presStyleCnt="4"/>
      <dgm:spPr/>
    </dgm:pt>
    <dgm:pt modelId="{276A2EC8-D5D9-4174-8095-5B8E0FDA3BA1}" type="pres">
      <dgm:prSet presAssocID="{DC1111D7-80EE-439C-8ADA-0B8328CF21B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A33A07DA-CBE8-4C3B-912D-BE44392F6EEC}" type="pres">
      <dgm:prSet presAssocID="{DC1111D7-80EE-439C-8ADA-0B8328CF21B7}" presName="spaceRect" presStyleCnt="0"/>
      <dgm:spPr/>
    </dgm:pt>
    <dgm:pt modelId="{7F8D042B-99B4-45BF-A6A8-CAC9134237FD}" type="pres">
      <dgm:prSet presAssocID="{DC1111D7-80EE-439C-8ADA-0B8328CF21B7}" presName="parTx" presStyleLbl="revTx" presStyleIdx="2" presStyleCnt="4">
        <dgm:presLayoutVars>
          <dgm:chMax val="0"/>
          <dgm:chPref val="0"/>
        </dgm:presLayoutVars>
      </dgm:prSet>
      <dgm:spPr/>
    </dgm:pt>
    <dgm:pt modelId="{FE87CED3-3554-41DB-95ED-81E0CB266519}" type="pres">
      <dgm:prSet presAssocID="{2E5C7D01-6857-4B6F-B4E7-49160D6C773C}" presName="sibTrans" presStyleCnt="0"/>
      <dgm:spPr/>
    </dgm:pt>
    <dgm:pt modelId="{62B73882-2D7D-4312-9A18-C45414D5ED6E}" type="pres">
      <dgm:prSet presAssocID="{E14F371C-C017-4818-A097-440B714DA2E8}" presName="compNode" presStyleCnt="0"/>
      <dgm:spPr/>
    </dgm:pt>
    <dgm:pt modelId="{EBAC9798-2326-4090-98B6-F0523B7A1957}" type="pres">
      <dgm:prSet presAssocID="{E14F371C-C017-4818-A097-440B714DA2E8}" presName="bgRect" presStyleLbl="bgShp" presStyleIdx="3" presStyleCnt="4"/>
      <dgm:spPr/>
    </dgm:pt>
    <dgm:pt modelId="{8433A4A6-75B8-4969-9932-3D9113C91419}" type="pres">
      <dgm:prSet presAssocID="{E14F371C-C017-4818-A097-440B714DA2E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549197D4-EA88-4449-9982-AD1A894216CB}" type="pres">
      <dgm:prSet presAssocID="{E14F371C-C017-4818-A097-440B714DA2E8}" presName="spaceRect" presStyleCnt="0"/>
      <dgm:spPr/>
    </dgm:pt>
    <dgm:pt modelId="{19C9FCC5-57B2-4DCA-85BC-8F98043E9B65}" type="pres">
      <dgm:prSet presAssocID="{E14F371C-C017-4818-A097-440B714DA2E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54F8015-48F1-4B63-A9A5-E846ACD491E2}" type="presOf" srcId="{532C5E67-E498-452A-BA26-AC18944EF663}" destId="{C98CCDF3-D1E0-480D-AE05-5F5BE8310063}" srcOrd="0" destOrd="0" presId="urn:microsoft.com/office/officeart/2018/2/layout/IconVerticalSolidList"/>
    <dgm:cxn modelId="{1EE4EE39-AC79-48EF-A15B-F28CAF62179A}" srcId="{532C5E67-E498-452A-BA26-AC18944EF663}" destId="{E14F371C-C017-4818-A097-440B714DA2E8}" srcOrd="3" destOrd="0" parTransId="{0A873741-F0CD-4999-9324-B8E5C4DF1A5E}" sibTransId="{D153EA73-8178-4B56-B42F-5ABB3C3150DF}"/>
    <dgm:cxn modelId="{3A063378-ECFF-4A8A-AD9D-48AFFC750C8A}" srcId="{532C5E67-E498-452A-BA26-AC18944EF663}" destId="{AAF012AB-A85D-4BD1-A4FC-09DA8A8A0A00}" srcOrd="0" destOrd="0" parTransId="{E673ACC1-0490-479B-82B3-7BBEBE0B7140}" sibTransId="{99398C40-591B-4D5F-A059-2B1261CAAD7B}"/>
    <dgm:cxn modelId="{70A5E08D-D42D-41EE-A7BE-9E679263BD00}" type="presOf" srcId="{DC1111D7-80EE-439C-8ADA-0B8328CF21B7}" destId="{7F8D042B-99B4-45BF-A6A8-CAC9134237FD}" srcOrd="0" destOrd="0" presId="urn:microsoft.com/office/officeart/2018/2/layout/IconVerticalSolidList"/>
    <dgm:cxn modelId="{41C386A8-FE97-4606-9969-481F6640B862}" srcId="{532C5E67-E498-452A-BA26-AC18944EF663}" destId="{ABA042D6-A506-43DF-8873-F5A0E39AA8B3}" srcOrd="1" destOrd="0" parTransId="{7384F23D-CFBE-474E-B95E-87D87BB784AD}" sibTransId="{B5F0EA5D-D1BA-4F2B-B7BF-802F18B5551E}"/>
    <dgm:cxn modelId="{74ABEEA9-4055-4828-950D-BC57DCA71E0E}" type="presOf" srcId="{ABA042D6-A506-43DF-8873-F5A0E39AA8B3}" destId="{7BCB8ACC-3326-4E11-A3BA-22352E3C6BCE}" srcOrd="0" destOrd="0" presId="urn:microsoft.com/office/officeart/2018/2/layout/IconVerticalSolidList"/>
    <dgm:cxn modelId="{135199D2-01FF-4CBC-BAD2-FE06644B8823}" type="presOf" srcId="{AAF012AB-A85D-4BD1-A4FC-09DA8A8A0A00}" destId="{F2347F08-F104-46D8-BA0F-71E671B468B0}" srcOrd="0" destOrd="0" presId="urn:microsoft.com/office/officeart/2018/2/layout/IconVerticalSolidList"/>
    <dgm:cxn modelId="{4A3414E9-962A-4D33-92A9-C874E2214467}" type="presOf" srcId="{E14F371C-C017-4818-A097-440B714DA2E8}" destId="{19C9FCC5-57B2-4DCA-85BC-8F98043E9B65}" srcOrd="0" destOrd="0" presId="urn:microsoft.com/office/officeart/2018/2/layout/IconVerticalSolidList"/>
    <dgm:cxn modelId="{ECFDB9F5-AB8C-4DF9-B2C8-12AF700BB8D1}" srcId="{532C5E67-E498-452A-BA26-AC18944EF663}" destId="{DC1111D7-80EE-439C-8ADA-0B8328CF21B7}" srcOrd="2" destOrd="0" parTransId="{F1CDB761-2F17-40B6-94CF-EA3ED8A9CB55}" sibTransId="{2E5C7D01-6857-4B6F-B4E7-49160D6C773C}"/>
    <dgm:cxn modelId="{DBEB97B3-6311-489F-8B65-8CE17ABF21EE}" type="presParOf" srcId="{C98CCDF3-D1E0-480D-AE05-5F5BE8310063}" destId="{48C886E9-E3ED-499F-BD60-4EFC3565C462}" srcOrd="0" destOrd="0" presId="urn:microsoft.com/office/officeart/2018/2/layout/IconVerticalSolidList"/>
    <dgm:cxn modelId="{6215F9F0-9D04-4F3C-B9F3-5196CF88DA9E}" type="presParOf" srcId="{48C886E9-E3ED-499F-BD60-4EFC3565C462}" destId="{45750564-B9C9-4EB1-B150-9A2B2FB8C3F1}" srcOrd="0" destOrd="0" presId="urn:microsoft.com/office/officeart/2018/2/layout/IconVerticalSolidList"/>
    <dgm:cxn modelId="{CD5384B9-B4CE-4CE4-BF06-73A2EFB43535}" type="presParOf" srcId="{48C886E9-E3ED-499F-BD60-4EFC3565C462}" destId="{E72A4E30-182C-4E26-9969-A9A1DD690F40}" srcOrd="1" destOrd="0" presId="urn:microsoft.com/office/officeart/2018/2/layout/IconVerticalSolidList"/>
    <dgm:cxn modelId="{E60DA3F0-516D-46A0-8197-2EF8CE58E4EF}" type="presParOf" srcId="{48C886E9-E3ED-499F-BD60-4EFC3565C462}" destId="{E5027741-61E9-4018-945C-314954708064}" srcOrd="2" destOrd="0" presId="urn:microsoft.com/office/officeart/2018/2/layout/IconVerticalSolidList"/>
    <dgm:cxn modelId="{77E4836E-C30F-4262-AB92-97B403BD408B}" type="presParOf" srcId="{48C886E9-E3ED-499F-BD60-4EFC3565C462}" destId="{F2347F08-F104-46D8-BA0F-71E671B468B0}" srcOrd="3" destOrd="0" presId="urn:microsoft.com/office/officeart/2018/2/layout/IconVerticalSolidList"/>
    <dgm:cxn modelId="{E1459435-89C6-44A3-980E-362DB32B323B}" type="presParOf" srcId="{C98CCDF3-D1E0-480D-AE05-5F5BE8310063}" destId="{921573CE-09C7-4089-8131-14072E98D75A}" srcOrd="1" destOrd="0" presId="urn:microsoft.com/office/officeart/2018/2/layout/IconVerticalSolidList"/>
    <dgm:cxn modelId="{4EB21703-69C9-46CB-A544-794689E81A5B}" type="presParOf" srcId="{C98CCDF3-D1E0-480D-AE05-5F5BE8310063}" destId="{FDD14264-09BC-4BE0-8388-7E0D685BEBBD}" srcOrd="2" destOrd="0" presId="urn:microsoft.com/office/officeart/2018/2/layout/IconVerticalSolidList"/>
    <dgm:cxn modelId="{E881565E-E510-43A5-9BD3-9B46DD8D34F8}" type="presParOf" srcId="{FDD14264-09BC-4BE0-8388-7E0D685BEBBD}" destId="{A39B21B1-6DCA-4D05-8326-7A578F216C3B}" srcOrd="0" destOrd="0" presId="urn:microsoft.com/office/officeart/2018/2/layout/IconVerticalSolidList"/>
    <dgm:cxn modelId="{6C81B037-2BB9-4ABB-B4C4-44F144A1E866}" type="presParOf" srcId="{FDD14264-09BC-4BE0-8388-7E0D685BEBBD}" destId="{5F2ADFD4-5E30-4155-A931-7A089011F2CD}" srcOrd="1" destOrd="0" presId="urn:microsoft.com/office/officeart/2018/2/layout/IconVerticalSolidList"/>
    <dgm:cxn modelId="{0B00E2E1-BB4E-4501-B5B0-166BB879E7BA}" type="presParOf" srcId="{FDD14264-09BC-4BE0-8388-7E0D685BEBBD}" destId="{A3F4D798-976D-487D-BAC6-AE8A68066025}" srcOrd="2" destOrd="0" presId="urn:microsoft.com/office/officeart/2018/2/layout/IconVerticalSolidList"/>
    <dgm:cxn modelId="{C988220C-FBD1-4E04-82EE-4AF330699574}" type="presParOf" srcId="{FDD14264-09BC-4BE0-8388-7E0D685BEBBD}" destId="{7BCB8ACC-3326-4E11-A3BA-22352E3C6BCE}" srcOrd="3" destOrd="0" presId="urn:microsoft.com/office/officeart/2018/2/layout/IconVerticalSolidList"/>
    <dgm:cxn modelId="{B796D498-E2E7-45DE-AA81-A37F4BD2076E}" type="presParOf" srcId="{C98CCDF3-D1E0-480D-AE05-5F5BE8310063}" destId="{726BC753-E087-434B-9BA3-9221F3B01C7F}" srcOrd="3" destOrd="0" presId="urn:microsoft.com/office/officeart/2018/2/layout/IconVerticalSolidList"/>
    <dgm:cxn modelId="{19607B9D-39B1-409B-B353-A5571C006498}" type="presParOf" srcId="{C98CCDF3-D1E0-480D-AE05-5F5BE8310063}" destId="{A8907E34-8991-46E5-BD7D-53A033C462EF}" srcOrd="4" destOrd="0" presId="urn:microsoft.com/office/officeart/2018/2/layout/IconVerticalSolidList"/>
    <dgm:cxn modelId="{FD6A7454-4297-455E-AD48-A6153EBC28C2}" type="presParOf" srcId="{A8907E34-8991-46E5-BD7D-53A033C462EF}" destId="{7D860EEB-875E-4B45-AC8F-911C3843CB11}" srcOrd="0" destOrd="0" presId="urn:microsoft.com/office/officeart/2018/2/layout/IconVerticalSolidList"/>
    <dgm:cxn modelId="{466F3F26-72E8-497E-8BB0-9A8A46D569D1}" type="presParOf" srcId="{A8907E34-8991-46E5-BD7D-53A033C462EF}" destId="{276A2EC8-D5D9-4174-8095-5B8E0FDA3BA1}" srcOrd="1" destOrd="0" presId="urn:microsoft.com/office/officeart/2018/2/layout/IconVerticalSolidList"/>
    <dgm:cxn modelId="{705E01BF-DCFE-452B-88B1-977D6E975888}" type="presParOf" srcId="{A8907E34-8991-46E5-BD7D-53A033C462EF}" destId="{A33A07DA-CBE8-4C3B-912D-BE44392F6EEC}" srcOrd="2" destOrd="0" presId="urn:microsoft.com/office/officeart/2018/2/layout/IconVerticalSolidList"/>
    <dgm:cxn modelId="{5576C3E7-2186-4E9F-AD5F-804CA3FD7F19}" type="presParOf" srcId="{A8907E34-8991-46E5-BD7D-53A033C462EF}" destId="{7F8D042B-99B4-45BF-A6A8-CAC9134237FD}" srcOrd="3" destOrd="0" presId="urn:microsoft.com/office/officeart/2018/2/layout/IconVerticalSolidList"/>
    <dgm:cxn modelId="{F80FB4CF-55EA-4E81-9654-8128EE306F4B}" type="presParOf" srcId="{C98CCDF3-D1E0-480D-AE05-5F5BE8310063}" destId="{FE87CED3-3554-41DB-95ED-81E0CB266519}" srcOrd="5" destOrd="0" presId="urn:microsoft.com/office/officeart/2018/2/layout/IconVerticalSolidList"/>
    <dgm:cxn modelId="{7018974C-E295-4739-B599-3E08C4DB4DC9}" type="presParOf" srcId="{C98CCDF3-D1E0-480D-AE05-5F5BE8310063}" destId="{62B73882-2D7D-4312-9A18-C45414D5ED6E}" srcOrd="6" destOrd="0" presId="urn:microsoft.com/office/officeart/2018/2/layout/IconVerticalSolidList"/>
    <dgm:cxn modelId="{60E66938-1BE2-4A94-85A7-A635EC946F44}" type="presParOf" srcId="{62B73882-2D7D-4312-9A18-C45414D5ED6E}" destId="{EBAC9798-2326-4090-98B6-F0523B7A1957}" srcOrd="0" destOrd="0" presId="urn:microsoft.com/office/officeart/2018/2/layout/IconVerticalSolidList"/>
    <dgm:cxn modelId="{2080FF22-94BD-4D19-8CE5-4E085FF62096}" type="presParOf" srcId="{62B73882-2D7D-4312-9A18-C45414D5ED6E}" destId="{8433A4A6-75B8-4969-9932-3D9113C91419}" srcOrd="1" destOrd="0" presId="urn:microsoft.com/office/officeart/2018/2/layout/IconVerticalSolidList"/>
    <dgm:cxn modelId="{BCB9F6C4-D275-48A2-ABE6-5A7C9C7EAF87}" type="presParOf" srcId="{62B73882-2D7D-4312-9A18-C45414D5ED6E}" destId="{549197D4-EA88-4449-9982-AD1A894216CB}" srcOrd="2" destOrd="0" presId="urn:microsoft.com/office/officeart/2018/2/layout/IconVerticalSolidList"/>
    <dgm:cxn modelId="{3CE9D070-E4DB-45FF-8F2D-4A993022C30E}" type="presParOf" srcId="{62B73882-2D7D-4312-9A18-C45414D5ED6E}" destId="{19C9FCC5-57B2-4DCA-85BC-8F98043E9B6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750564-B9C9-4EB1-B150-9A2B2FB8C3F1}">
      <dsp:nvSpPr>
        <dsp:cNvPr id="0" name=""/>
        <dsp:cNvSpPr/>
      </dsp:nvSpPr>
      <dsp:spPr>
        <a:xfrm>
          <a:off x="0" y="2306"/>
          <a:ext cx="6919120" cy="52056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2A4E30-182C-4E26-9969-A9A1DD690F40}">
      <dsp:nvSpPr>
        <dsp:cNvPr id="0" name=""/>
        <dsp:cNvSpPr/>
      </dsp:nvSpPr>
      <dsp:spPr>
        <a:xfrm>
          <a:off x="157469" y="119432"/>
          <a:ext cx="286588" cy="2863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347F08-F104-46D8-BA0F-71E671B468B0}">
      <dsp:nvSpPr>
        <dsp:cNvPr id="0" name=""/>
        <dsp:cNvSpPr/>
      </dsp:nvSpPr>
      <dsp:spPr>
        <a:xfrm>
          <a:off x="601526" y="2306"/>
          <a:ext cx="6308329" cy="536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14" tIns="56814" rIns="56814" bIns="5681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 would expect to see the output of both sensors looking something like this for successful pumping. N.B I have no idea if the phase shift is remotely correct yet !</a:t>
          </a:r>
        </a:p>
      </dsp:txBody>
      <dsp:txXfrm>
        <a:off x="601526" y="2306"/>
        <a:ext cx="6308329" cy="536827"/>
      </dsp:txXfrm>
    </dsp:sp>
    <dsp:sp modelId="{A39B21B1-6DCA-4D05-8326-7A578F216C3B}">
      <dsp:nvSpPr>
        <dsp:cNvPr id="0" name=""/>
        <dsp:cNvSpPr/>
      </dsp:nvSpPr>
      <dsp:spPr>
        <a:xfrm>
          <a:off x="0" y="673341"/>
          <a:ext cx="6919120" cy="52056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2ADFD4-5E30-4155-A931-7A089011F2CD}">
      <dsp:nvSpPr>
        <dsp:cNvPr id="0" name=""/>
        <dsp:cNvSpPr/>
      </dsp:nvSpPr>
      <dsp:spPr>
        <a:xfrm>
          <a:off x="157469" y="790467"/>
          <a:ext cx="286588" cy="2863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CB8ACC-3326-4E11-A3BA-22352E3C6BCE}">
      <dsp:nvSpPr>
        <dsp:cNvPr id="0" name=""/>
        <dsp:cNvSpPr/>
      </dsp:nvSpPr>
      <dsp:spPr>
        <a:xfrm>
          <a:off x="601526" y="673341"/>
          <a:ext cx="6308329" cy="536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14" tIns="56814" rIns="56814" bIns="5681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Red is sensor A</a:t>
          </a:r>
          <a:br>
            <a:rPr lang="en-US" sz="1400" kern="1200"/>
          </a:br>
          <a:r>
            <a:rPr lang="en-US" sz="1400" kern="1200"/>
            <a:t>Blue is sensor B</a:t>
          </a:r>
        </a:p>
      </dsp:txBody>
      <dsp:txXfrm>
        <a:off x="601526" y="673341"/>
        <a:ext cx="6308329" cy="536827"/>
      </dsp:txXfrm>
    </dsp:sp>
    <dsp:sp modelId="{7D860EEB-875E-4B45-AC8F-911C3843CB11}">
      <dsp:nvSpPr>
        <dsp:cNvPr id="0" name=""/>
        <dsp:cNvSpPr/>
      </dsp:nvSpPr>
      <dsp:spPr>
        <a:xfrm>
          <a:off x="0" y="1344375"/>
          <a:ext cx="6919120" cy="52056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6A2EC8-D5D9-4174-8095-5B8E0FDA3BA1}">
      <dsp:nvSpPr>
        <dsp:cNvPr id="0" name=""/>
        <dsp:cNvSpPr/>
      </dsp:nvSpPr>
      <dsp:spPr>
        <a:xfrm>
          <a:off x="157469" y="1461502"/>
          <a:ext cx="286588" cy="2863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8D042B-99B4-45BF-A6A8-CAC9134237FD}">
      <dsp:nvSpPr>
        <dsp:cNvPr id="0" name=""/>
        <dsp:cNvSpPr/>
      </dsp:nvSpPr>
      <dsp:spPr>
        <a:xfrm>
          <a:off x="601526" y="1344375"/>
          <a:ext cx="6308329" cy="536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14" tIns="56814" rIns="56814" bIns="5681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board sensor data does look like a sine wave as it is ‘fixed’ to the transition. I have seen this from my real world data.</a:t>
          </a:r>
        </a:p>
      </dsp:txBody>
      <dsp:txXfrm>
        <a:off x="601526" y="1344375"/>
        <a:ext cx="6308329" cy="536827"/>
      </dsp:txXfrm>
    </dsp:sp>
    <dsp:sp modelId="{EBAC9798-2326-4090-98B6-F0523B7A1957}">
      <dsp:nvSpPr>
        <dsp:cNvPr id="0" name=""/>
        <dsp:cNvSpPr/>
      </dsp:nvSpPr>
      <dsp:spPr>
        <a:xfrm>
          <a:off x="0" y="2015410"/>
          <a:ext cx="6919120" cy="52056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33A4A6-75B8-4969-9932-3D9113C91419}">
      <dsp:nvSpPr>
        <dsp:cNvPr id="0" name=""/>
        <dsp:cNvSpPr/>
      </dsp:nvSpPr>
      <dsp:spPr>
        <a:xfrm>
          <a:off x="157469" y="2132536"/>
          <a:ext cx="286588" cy="2863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C9FCC5-57B2-4DCA-85BC-8F98043E9B65}">
      <dsp:nvSpPr>
        <dsp:cNvPr id="0" name=""/>
        <dsp:cNvSpPr/>
      </dsp:nvSpPr>
      <dsp:spPr>
        <a:xfrm>
          <a:off x="601526" y="2015410"/>
          <a:ext cx="6308329" cy="536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14" tIns="56814" rIns="56814" bIns="5681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skater accelerates faster than gravity at the right time to add impulse on the transition</a:t>
          </a:r>
        </a:p>
      </dsp:txBody>
      <dsp:txXfrm>
        <a:off x="601526" y="2015410"/>
        <a:ext cx="6308329" cy="5368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D529-F373-6D3D-FCD5-D7D802474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756DA-7182-380D-23E8-CD35E5213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5B945-5D67-09F4-FA4C-8E6F64819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F36A-0638-4906-A2F8-6A68B27B8646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E10F3-B1B2-6B3A-B38C-E5D11AA86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D4446-C001-2518-F6F3-EE63D9085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20F0-9FC0-4D59-8866-2B3526396B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195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A2446-0C77-FCC0-B73F-0C11D0C04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D1514E-7E1E-8E49-4658-D07CF9211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9B77E-594F-5A5D-F7BA-58880710F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F36A-0638-4906-A2F8-6A68B27B8646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44236-E93F-A723-32EB-E3A5BBE5C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F3538-417C-5DBD-CEC4-DB383E6A6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20F0-9FC0-4D59-8866-2B3526396B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660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A008CE-19E3-4C4D-77D7-EFE7952889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6DA557-E42C-F5F9-4B82-A043EE956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DA673-24E9-BF20-F51F-04B45CDCD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F36A-0638-4906-A2F8-6A68B27B8646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79701-29FF-FE61-778F-72B12FE3C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42A62-96D1-64EC-9FCB-9E5ACBDED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20F0-9FC0-4D59-8866-2B3526396B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439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6E80F-D202-A9A3-4841-7BB597C8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C4612-0147-6B0E-D0AB-F86252B6C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8BFD2-A0F2-B087-A6C4-B749F4DA4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F36A-0638-4906-A2F8-6A68B27B8646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11387-DDC9-0B5F-C83B-619BDD04E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39F76-F6A3-D1E1-58B7-AD207A6A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20F0-9FC0-4D59-8866-2B3526396B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47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0E4F1-130F-1DD6-CC4F-C135DB412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C9E0B-2E9F-90C7-61C1-34DC0A6FA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6A576-6098-F9DF-C406-A7271527F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F36A-0638-4906-A2F8-6A68B27B8646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7A667-3F96-9B3F-8120-F4D577E4F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99097-993B-F8DE-3E3D-64A79DDD8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20F0-9FC0-4D59-8866-2B3526396B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9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FEE51-750F-46F4-D40D-9CBAB41A7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78235-0307-E943-1342-B36A042EF4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C6F023-B1A4-D62A-5D89-E0745CA2B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6273C-17C9-1D66-825A-AB808BF27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F36A-0638-4906-A2F8-6A68B27B8646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76948-04F8-B6D7-8ABA-954C03DF7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64D8A-CF6A-C154-C594-E4E39D471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20F0-9FC0-4D59-8866-2B3526396B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57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D1C92-F72F-3464-DECF-49AA09E47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D5986-BBFF-9E57-A399-AFFBF7823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29F42-3856-2FAE-1FEA-D9AE2AB0F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36B6E5-FC2C-450F-1796-67739EE6F9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E3AE6C-A02B-277B-3144-64FE515C7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E26E5A-CA32-8543-FC49-6DAA3ACF2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F36A-0638-4906-A2F8-6A68B27B8646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CB70CE-8BF0-F34E-7136-FDAC14EDB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CF6DE6-9C99-75F7-AAEA-192B5BB13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20F0-9FC0-4D59-8866-2B3526396B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751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CDE2B-0B07-E885-C41B-6CD052FF9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ED768-FC94-8967-568A-C30253E0B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F36A-0638-4906-A2F8-6A68B27B8646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49D851-B1F6-E75C-A899-765A8189F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C3077B-0520-9037-58CE-4894A62D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20F0-9FC0-4D59-8866-2B3526396B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32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1A4F6C-9973-6A44-BC96-663DFE522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F36A-0638-4906-A2F8-6A68B27B8646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FF966D-9BE6-187C-2052-F8BE0B7F5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4C323-3AA9-7B11-1D7D-91049173E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20F0-9FC0-4D59-8866-2B3526396B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841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47DEB-354B-3C12-4D2A-0F1747EB0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FCBE1-AFDA-875D-B602-63C526710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871F1-3CCD-221F-16B3-2B8D23318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C68D1-80A0-ECBE-7727-1D0191820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F36A-0638-4906-A2F8-6A68B27B8646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E71B6-E691-05B5-66B1-530FB9F38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38FAE-46D6-C79E-F084-6FCDA5631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20F0-9FC0-4D59-8866-2B3526396B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7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7BE50-FC70-C1CC-0627-1684E5799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A99694-80AB-F001-3B9E-7EC3AC1C74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D2A26-35F0-E86B-F25B-136E8BA7F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42D539-983E-A3BE-1A61-479058F62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F36A-0638-4906-A2F8-6A68B27B8646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447E5-0E0A-C54A-908B-9C806A886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57CA5-FE3E-B574-2343-218B6A4FB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20F0-9FC0-4D59-8866-2B3526396B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644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930187-216B-4516-EAAA-0A9132D6C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B0226-14D8-694E-48C0-1DEA3963E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49A13-FE55-697B-A928-7748A148CB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FF36A-0638-4906-A2F8-6A68B27B8646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0FB80-7B91-6F75-56BB-298BF183E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5792D-77AE-D232-210D-C4E305C237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320F0-9FC0-4D59-8866-2B3526396B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6068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12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2.svg"/><Relationship Id="rId5" Type="http://schemas.openxmlformats.org/officeDocument/2006/relationships/image" Target="../media/image10.svg"/><Relationship Id="rId10" Type="http://schemas.openxmlformats.org/officeDocument/2006/relationships/image" Target="../media/image1.png"/><Relationship Id="rId4" Type="http://schemas.openxmlformats.org/officeDocument/2006/relationships/image" Target="../media/image9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microsoft.com/office/2007/relationships/diagramDrawing" Target="../diagrams/drawing1.xml"/><Relationship Id="rId3" Type="http://schemas.openxmlformats.org/officeDocument/2006/relationships/image" Target="../media/image13.svg"/><Relationship Id="rId7" Type="http://schemas.openxmlformats.org/officeDocument/2006/relationships/image" Target="../media/image17.png"/><Relationship Id="rId12" Type="http://schemas.openxmlformats.org/officeDocument/2006/relationships/diagramColors" Target="../diagrams/colors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svg"/><Relationship Id="rId11" Type="http://schemas.openxmlformats.org/officeDocument/2006/relationships/diagramQuickStyle" Target="../diagrams/quickStyle1.xml"/><Relationship Id="rId5" Type="http://schemas.openxmlformats.org/officeDocument/2006/relationships/image" Target="../media/image15.png"/><Relationship Id="rId10" Type="http://schemas.openxmlformats.org/officeDocument/2006/relationships/diagramLayout" Target="../diagrams/layout1.xml"/><Relationship Id="rId4" Type="http://schemas.openxmlformats.org/officeDocument/2006/relationships/image" Target="../media/image14.png"/><Relationship Id="rId9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BA36-4B7B-4BEA-B784-08B1E404A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8368" y="4921823"/>
            <a:ext cx="4937937" cy="11471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Overview of device setup and operation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20267F5-D4E6-477A-A590-81F2ABD1B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109" y="2382976"/>
            <a:ext cx="1920240" cy="1920240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DB6FE6A8-3E05-4C40-9190-B19BFD5244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Graphic 7" descr="Wireless router outline">
            <a:extLst>
              <a:ext uri="{FF2B5EF4-FFF2-40B4-BE49-F238E27FC236}">
                <a16:creationId xmlns:a16="http://schemas.microsoft.com/office/drawing/2014/main" id="{97E0D0FD-BEF2-77F5-A918-B10D92067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37276" y="232142"/>
            <a:ext cx="1532227" cy="1532227"/>
          </a:xfrm>
          <a:prstGeom prst="rect">
            <a:avLst/>
          </a:prstGeom>
        </p:spPr>
      </p:pic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38315451-BA4E-4F56-BA8A-9CCCA5A0D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288331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5665E03E-3504-4366-BFC7-0CDEDC637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9701" y="2547568"/>
            <a:ext cx="1591056" cy="1591056"/>
          </a:xfrm>
          <a:custGeom>
            <a:avLst/>
            <a:gdLst>
              <a:gd name="connsiteX0" fmla="*/ 795528 w 1591056"/>
              <a:gd name="connsiteY0" fmla="*/ 0 h 1591056"/>
              <a:gd name="connsiteX1" fmla="*/ 1591056 w 1591056"/>
              <a:gd name="connsiteY1" fmla="*/ 795528 h 1591056"/>
              <a:gd name="connsiteX2" fmla="*/ 795528 w 1591056"/>
              <a:gd name="connsiteY2" fmla="*/ 1591056 h 1591056"/>
              <a:gd name="connsiteX3" fmla="*/ 0 w 1591056"/>
              <a:gd name="connsiteY3" fmla="*/ 795528 h 1591056"/>
              <a:gd name="connsiteX4" fmla="*/ 795528 w 1591056"/>
              <a:gd name="connsiteY4" fmla="*/ 0 h 1591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056" h="1591056">
                <a:moveTo>
                  <a:pt x="795528" y="0"/>
                </a:moveTo>
                <a:cubicBezTo>
                  <a:pt x="1234886" y="0"/>
                  <a:pt x="1591056" y="356170"/>
                  <a:pt x="1591056" y="795528"/>
                </a:cubicBezTo>
                <a:cubicBezTo>
                  <a:pt x="1591056" y="1234886"/>
                  <a:pt x="1234886" y="1591056"/>
                  <a:pt x="795528" y="1591056"/>
                </a:cubicBezTo>
                <a:cubicBezTo>
                  <a:pt x="356170" y="1591056"/>
                  <a:pt x="0" y="1234886"/>
                  <a:pt x="0" y="795528"/>
                </a:cubicBezTo>
                <a:cubicBezTo>
                  <a:pt x="0" y="356170"/>
                  <a:pt x="356170" y="0"/>
                  <a:pt x="7955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9207" y="303879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A9A95DA0-8F7C-4AB7-B890-22075705D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93799" y="468471"/>
            <a:ext cx="2852928" cy="2852928"/>
          </a:xfrm>
          <a:custGeom>
            <a:avLst/>
            <a:gdLst>
              <a:gd name="connsiteX0" fmla="*/ 1426464 w 2852928"/>
              <a:gd name="connsiteY0" fmla="*/ 0 h 2852928"/>
              <a:gd name="connsiteX1" fmla="*/ 2852928 w 2852928"/>
              <a:gd name="connsiteY1" fmla="*/ 1426464 h 2852928"/>
              <a:gd name="connsiteX2" fmla="*/ 1426464 w 2852928"/>
              <a:gd name="connsiteY2" fmla="*/ 2852928 h 2852928"/>
              <a:gd name="connsiteX3" fmla="*/ 0 w 2852928"/>
              <a:gd name="connsiteY3" fmla="*/ 1426464 h 2852928"/>
              <a:gd name="connsiteX4" fmla="*/ 1426464 w 2852928"/>
              <a:gd name="connsiteY4" fmla="*/ 0 h 285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Graphic 2" descr="Skateboard with solid fill">
            <a:extLst>
              <a:ext uri="{FF2B5EF4-FFF2-40B4-BE49-F238E27FC236}">
                <a16:creationId xmlns:a16="http://schemas.microsoft.com/office/drawing/2014/main" id="{0BD3FDF8-3AA3-9BBE-BE60-85BB996ABC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30915" y="1005587"/>
            <a:ext cx="1778697" cy="1778697"/>
          </a:xfrm>
          <a:prstGeom prst="rect">
            <a:avLst/>
          </a:prstGeom>
        </p:spPr>
      </p:pic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6B9D64DB-4D5C-4A91-B45F-F301E3174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2"/>
            <a:ext cx="3439432" cy="3550083"/>
          </a:xfrm>
          <a:custGeom>
            <a:avLst/>
            <a:gdLst>
              <a:gd name="connsiteX0" fmla="*/ 115336 w 3439432"/>
              <a:gd name="connsiteY0" fmla="*/ 0 h 3550083"/>
              <a:gd name="connsiteX1" fmla="*/ 3439432 w 3439432"/>
              <a:gd name="connsiteY1" fmla="*/ 0 h 3550083"/>
              <a:gd name="connsiteX2" fmla="*/ 3439432 w 3439432"/>
              <a:gd name="connsiteY2" fmla="*/ 3462762 h 3550083"/>
              <a:gd name="connsiteX3" fmla="*/ 3318024 w 3439432"/>
              <a:gd name="connsiteY3" fmla="*/ 3493980 h 3550083"/>
              <a:gd name="connsiteX4" fmla="*/ 2761488 w 3439432"/>
              <a:gd name="connsiteY4" fmla="*/ 3550083 h 3550083"/>
              <a:gd name="connsiteX5" fmla="*/ 0 w 3439432"/>
              <a:gd name="connsiteY5" fmla="*/ 788595 h 3550083"/>
              <a:gd name="connsiteX6" fmla="*/ 70713 w 3439432"/>
              <a:gd name="connsiteY6" fmla="*/ 164949 h 355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550083">
                <a:moveTo>
                  <a:pt x="115336" y="0"/>
                </a:moveTo>
                <a:lnTo>
                  <a:pt x="3439432" y="0"/>
                </a:lnTo>
                <a:lnTo>
                  <a:pt x="3439432" y="3462762"/>
                </a:lnTo>
                <a:lnTo>
                  <a:pt x="3318024" y="3493980"/>
                </a:lnTo>
                <a:cubicBezTo>
                  <a:pt x="3138258" y="3530765"/>
                  <a:pt x="2952129" y="3550083"/>
                  <a:pt x="2761488" y="3550083"/>
                </a:cubicBezTo>
                <a:cubicBezTo>
                  <a:pt x="1236360" y="3550083"/>
                  <a:pt x="0" y="2313723"/>
                  <a:pt x="0" y="788595"/>
                </a:cubicBezTo>
                <a:cubicBezTo>
                  <a:pt x="0" y="574124"/>
                  <a:pt x="24450" y="365364"/>
                  <a:pt x="70713" y="164949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E2193FF3-0731-4CB1-A0ED-1F3321A42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1"/>
            <a:ext cx="3273238" cy="3383891"/>
          </a:xfrm>
          <a:custGeom>
            <a:avLst/>
            <a:gdLst>
              <a:gd name="connsiteX0" fmla="*/ 122841 w 3273238"/>
              <a:gd name="connsiteY0" fmla="*/ 0 h 3383891"/>
              <a:gd name="connsiteX1" fmla="*/ 3273238 w 3273238"/>
              <a:gd name="connsiteY1" fmla="*/ 0 h 3383891"/>
              <a:gd name="connsiteX2" fmla="*/ 3273238 w 3273238"/>
              <a:gd name="connsiteY2" fmla="*/ 3291335 h 3383891"/>
              <a:gd name="connsiteX3" fmla="*/ 3118338 w 3273238"/>
              <a:gd name="connsiteY3" fmla="*/ 3331164 h 3383891"/>
              <a:gd name="connsiteX4" fmla="*/ 2595295 w 3273238"/>
              <a:gd name="connsiteY4" fmla="*/ 3383891 h 3383891"/>
              <a:gd name="connsiteX5" fmla="*/ 0 w 3273238"/>
              <a:gd name="connsiteY5" fmla="*/ 788596 h 3383891"/>
              <a:gd name="connsiteX6" fmla="*/ 116679 w 3273238"/>
              <a:gd name="connsiteY6" fmla="*/ 16835 h 338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phic 4" descr="Phone Vibration outline">
            <a:extLst>
              <a:ext uri="{FF2B5EF4-FFF2-40B4-BE49-F238E27FC236}">
                <a16:creationId xmlns:a16="http://schemas.microsoft.com/office/drawing/2014/main" id="{51348375-2624-0924-9A98-144356E45A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95435" y="311876"/>
            <a:ext cx="2063103" cy="2063103"/>
          </a:xfrm>
          <a:prstGeom prst="rect">
            <a:avLst/>
          </a:prstGeom>
        </p:spPr>
      </p:pic>
      <p:pic>
        <p:nvPicPr>
          <p:cNvPr id="7" name="Graphic 6" descr="Laptop with solid fill">
            <a:extLst>
              <a:ext uri="{FF2B5EF4-FFF2-40B4-BE49-F238E27FC236}">
                <a16:creationId xmlns:a16="http://schemas.microsoft.com/office/drawing/2014/main" id="{37224352-D7B2-C641-1E2A-8D05817D48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2910" y="3695823"/>
            <a:ext cx="2248275" cy="2248275"/>
          </a:xfrm>
          <a:prstGeom prst="rect">
            <a:avLst/>
          </a:prstGeom>
        </p:spPr>
      </p:pic>
      <p:pic>
        <p:nvPicPr>
          <p:cNvPr id="4" name="Graphic 3" descr="Confused person outline">
            <a:extLst>
              <a:ext uri="{FF2B5EF4-FFF2-40B4-BE49-F238E27FC236}">
                <a16:creationId xmlns:a16="http://schemas.microsoft.com/office/drawing/2014/main" id="{7C348AB0-6A87-5BFC-40AA-757A82EFFB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78695" y="2876562"/>
            <a:ext cx="933068" cy="933068"/>
          </a:xfrm>
          <a:prstGeom prst="rect">
            <a:avLst/>
          </a:prstGeom>
        </p:spPr>
      </p:pic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CB14CE1B-4BC5-4EF2-BE3D-05E4F580B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99331" y="3907418"/>
            <a:ext cx="2992669" cy="2950582"/>
          </a:xfrm>
          <a:custGeom>
            <a:avLst/>
            <a:gdLst>
              <a:gd name="connsiteX0" fmla="*/ 2052140 w 2992669"/>
              <a:gd name="connsiteY0" fmla="*/ 0 h 2950582"/>
              <a:gd name="connsiteX1" fmla="*/ 2850926 w 2992669"/>
              <a:gd name="connsiteY1" fmla="*/ 161267 h 2950582"/>
              <a:gd name="connsiteX2" fmla="*/ 2992669 w 2992669"/>
              <a:gd name="connsiteY2" fmla="*/ 229549 h 2950582"/>
              <a:gd name="connsiteX3" fmla="*/ 2992669 w 2992669"/>
              <a:gd name="connsiteY3" fmla="*/ 2950582 h 2950582"/>
              <a:gd name="connsiteX4" fmla="*/ 209274 w 2992669"/>
              <a:gd name="connsiteY4" fmla="*/ 2950582 h 2950582"/>
              <a:gd name="connsiteX5" fmla="*/ 161267 w 2992669"/>
              <a:gd name="connsiteY5" fmla="*/ 2850926 h 2950582"/>
              <a:gd name="connsiteX6" fmla="*/ 0 w 2992669"/>
              <a:gd name="connsiteY6" fmla="*/ 2052140 h 2950582"/>
              <a:gd name="connsiteX7" fmla="*/ 2052140 w 2992669"/>
              <a:gd name="connsiteY7" fmla="*/ 0 h 295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2669" h="2950582">
                <a:moveTo>
                  <a:pt x="2052140" y="0"/>
                </a:moveTo>
                <a:cubicBezTo>
                  <a:pt x="2335482" y="0"/>
                  <a:pt x="2605411" y="57424"/>
                  <a:pt x="2850926" y="161267"/>
                </a:cubicBezTo>
                <a:lnTo>
                  <a:pt x="2992669" y="229549"/>
                </a:lnTo>
                <a:lnTo>
                  <a:pt x="2992669" y="2950582"/>
                </a:lnTo>
                <a:lnTo>
                  <a:pt x="209274" y="2950582"/>
                </a:lnTo>
                <a:lnTo>
                  <a:pt x="161267" y="2850926"/>
                </a:lnTo>
                <a:cubicBezTo>
                  <a:pt x="57423" y="2605411"/>
                  <a:pt x="0" y="2335482"/>
                  <a:pt x="0" y="2052140"/>
                </a:cubicBezTo>
                <a:cubicBezTo>
                  <a:pt x="0" y="918774"/>
                  <a:pt x="918774" y="0"/>
                  <a:pt x="205214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A1CCC4E2-0E38-41AA-A1C5-DBB034387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3238" y="4071322"/>
            <a:ext cx="2828765" cy="2786678"/>
          </a:xfrm>
          <a:custGeom>
            <a:avLst/>
            <a:gdLst>
              <a:gd name="connsiteX0" fmla="*/ 1888236 w 2828765"/>
              <a:gd name="connsiteY0" fmla="*/ 0 h 2786678"/>
              <a:gd name="connsiteX1" fmla="*/ 2788281 w 2828765"/>
              <a:gd name="connsiteY1" fmla="*/ 227900 h 2786678"/>
              <a:gd name="connsiteX2" fmla="*/ 2828765 w 2828765"/>
              <a:gd name="connsiteY2" fmla="*/ 252495 h 2786678"/>
              <a:gd name="connsiteX3" fmla="*/ 2828765 w 2828765"/>
              <a:gd name="connsiteY3" fmla="*/ 2786678 h 2786678"/>
              <a:gd name="connsiteX4" fmla="*/ 227128 w 2828765"/>
              <a:gd name="connsiteY4" fmla="*/ 2786678 h 2786678"/>
              <a:gd name="connsiteX5" fmla="*/ 148387 w 2828765"/>
              <a:gd name="connsiteY5" fmla="*/ 2623223 h 2786678"/>
              <a:gd name="connsiteX6" fmla="*/ 0 w 2828765"/>
              <a:gd name="connsiteY6" fmla="*/ 1888236 h 2786678"/>
              <a:gd name="connsiteX7" fmla="*/ 1888236 w 2828765"/>
              <a:gd name="connsiteY7" fmla="*/ 0 h 27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Phone Vibration outline">
            <a:extLst>
              <a:ext uri="{FF2B5EF4-FFF2-40B4-BE49-F238E27FC236}">
                <a16:creationId xmlns:a16="http://schemas.microsoft.com/office/drawing/2014/main" id="{3A1FDE27-3ACF-5B99-BF33-313C4E6E7D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10082835" y="4872691"/>
            <a:ext cx="1692702" cy="169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94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29917F3-0560-4C6F-B265-458B218C4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0868A2-53BB-6426-C342-11E594FE6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588" y="662400"/>
            <a:ext cx="10055721" cy="13255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Usage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A39BAE7-7EB8-4E22-BCBB-F00F514DB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CE476A00-9FF6-4B98-9E5C-7A22D8F59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8F0632CB-5E59-4727-9C88-4537512D5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1" name="TextBox 6">
            <a:extLst>
              <a:ext uri="{FF2B5EF4-FFF2-40B4-BE49-F238E27FC236}">
                <a16:creationId xmlns:a16="http://schemas.microsoft.com/office/drawing/2014/main" id="{A5E1876A-A7E8-B3A5-FAA6-4BCB0E1EE396}"/>
              </a:ext>
            </a:extLst>
          </p:cNvPr>
          <p:cNvSpPr txBox="1"/>
          <p:nvPr/>
        </p:nvSpPr>
        <p:spPr>
          <a:xfrm>
            <a:off x="1251678" y="2286001"/>
            <a:ext cx="10089112" cy="3909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Attach sensors to board and skater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Place laptop in secure location away from skater and board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Turn on sensors and start laptop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Start the model to analyze the data received from sensor A and sensor B in real time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Model will predict the best times for the skater to pump on the transition, based on similar data it has been trained on from a similar transition type (half pipe, pump track etc.)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Skater listens to the audio cues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Explore a future version that can learn a new transition in real time or learn to teach on an </a:t>
            </a:r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unseen transition</a:t>
            </a: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033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2E62F-B7BA-04A0-C1C0-755265DC2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setup</a:t>
            </a:r>
            <a:endParaRPr lang="en-GB" dirty="0"/>
          </a:p>
        </p:txBody>
      </p:sp>
      <p:pic>
        <p:nvPicPr>
          <p:cNvPr id="3" name="Graphic 2" descr="Skateboard with solid fill">
            <a:extLst>
              <a:ext uri="{FF2B5EF4-FFF2-40B4-BE49-F238E27FC236}">
                <a16:creationId xmlns:a16="http://schemas.microsoft.com/office/drawing/2014/main" id="{A6C9779F-F45E-8DD2-0EC0-E7CF004E0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2741" y="3587449"/>
            <a:ext cx="914400" cy="914400"/>
          </a:xfrm>
          <a:prstGeom prst="rect">
            <a:avLst/>
          </a:prstGeom>
        </p:spPr>
      </p:pic>
      <p:pic>
        <p:nvPicPr>
          <p:cNvPr id="4" name="Graphic 3" descr="Confused person outline">
            <a:extLst>
              <a:ext uri="{FF2B5EF4-FFF2-40B4-BE49-F238E27FC236}">
                <a16:creationId xmlns:a16="http://schemas.microsoft.com/office/drawing/2014/main" id="{A386F139-ADEE-0BE0-0217-90974BC24E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2741" y="2695117"/>
            <a:ext cx="914400" cy="914400"/>
          </a:xfrm>
          <a:prstGeom prst="rect">
            <a:avLst/>
          </a:prstGeom>
        </p:spPr>
      </p:pic>
      <p:pic>
        <p:nvPicPr>
          <p:cNvPr id="5" name="Graphic 4" descr="Phone Vibration outline">
            <a:extLst>
              <a:ext uri="{FF2B5EF4-FFF2-40B4-BE49-F238E27FC236}">
                <a16:creationId xmlns:a16="http://schemas.microsoft.com/office/drawing/2014/main" id="{5A21DDFC-4D15-10AC-E896-B46CD6071F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238442">
            <a:off x="1591021" y="3797388"/>
            <a:ext cx="494522" cy="494522"/>
          </a:xfrm>
          <a:prstGeom prst="rect">
            <a:avLst/>
          </a:prstGeom>
        </p:spPr>
      </p:pic>
      <p:pic>
        <p:nvPicPr>
          <p:cNvPr id="6" name="Graphic 5" descr="Phone Vibration outline">
            <a:extLst>
              <a:ext uri="{FF2B5EF4-FFF2-40B4-BE49-F238E27FC236}">
                <a16:creationId xmlns:a16="http://schemas.microsoft.com/office/drawing/2014/main" id="{CEB4B464-EBAE-C5A3-B06C-EB4DC60B24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9925707">
            <a:off x="1522679" y="2852531"/>
            <a:ext cx="494522" cy="494522"/>
          </a:xfrm>
          <a:prstGeom prst="rect">
            <a:avLst/>
          </a:prstGeom>
        </p:spPr>
      </p:pic>
      <p:pic>
        <p:nvPicPr>
          <p:cNvPr id="7" name="Graphic 6" descr="Laptop with solid fill">
            <a:extLst>
              <a:ext uri="{FF2B5EF4-FFF2-40B4-BE49-F238E27FC236}">
                <a16:creationId xmlns:a16="http://schemas.microsoft.com/office/drawing/2014/main" id="{8BB7D0BE-2C1A-2D2A-2A69-BABE7D1F2A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91200" y="2664335"/>
            <a:ext cx="659676" cy="659676"/>
          </a:xfrm>
          <a:prstGeom prst="rect">
            <a:avLst/>
          </a:prstGeom>
        </p:spPr>
      </p:pic>
      <p:pic>
        <p:nvPicPr>
          <p:cNvPr id="8" name="Graphic 7" descr="Wireless router outline">
            <a:extLst>
              <a:ext uri="{FF2B5EF4-FFF2-40B4-BE49-F238E27FC236}">
                <a16:creationId xmlns:a16="http://schemas.microsoft.com/office/drawing/2014/main" id="{46637646-87C8-E1FE-0DB1-B0CF286F21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91995" y="2466152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3829BF-9297-3C5C-9540-4942D0E76311}"/>
              </a:ext>
            </a:extLst>
          </p:cNvPr>
          <p:cNvSpPr txBox="1"/>
          <p:nvPr/>
        </p:nvSpPr>
        <p:spPr>
          <a:xfrm>
            <a:off x="1838282" y="3100184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Phone sensor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B49D9D-5FA6-11C8-44C2-C26B2F6E4DB5}"/>
              </a:ext>
            </a:extLst>
          </p:cNvPr>
          <p:cNvSpPr txBox="1"/>
          <p:nvPr/>
        </p:nvSpPr>
        <p:spPr>
          <a:xfrm>
            <a:off x="995521" y="2466152"/>
            <a:ext cx="769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Skater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EC1A10-0802-82FE-0783-160781620699}"/>
              </a:ext>
            </a:extLst>
          </p:cNvPr>
          <p:cNvSpPr txBox="1"/>
          <p:nvPr/>
        </p:nvSpPr>
        <p:spPr>
          <a:xfrm>
            <a:off x="838200" y="4217916"/>
            <a:ext cx="74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Board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D608C5-07C3-1A06-FBAF-891BD84BC0C4}"/>
              </a:ext>
            </a:extLst>
          </p:cNvPr>
          <p:cNvSpPr txBox="1"/>
          <p:nvPr/>
        </p:nvSpPr>
        <p:spPr>
          <a:xfrm>
            <a:off x="4653461" y="3515886"/>
            <a:ext cx="1854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Cell phone hotspot for shared wi-fi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43822A-4048-E6B9-DBEB-CCF2220AD598}"/>
              </a:ext>
            </a:extLst>
          </p:cNvPr>
          <p:cNvSpPr txBox="1"/>
          <p:nvPr/>
        </p:nvSpPr>
        <p:spPr>
          <a:xfrm>
            <a:off x="7423777" y="3587449"/>
            <a:ext cx="1854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Laptop running ML model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6C3629-2BC8-BC3D-F27D-35084DB014E9}"/>
              </a:ext>
            </a:extLst>
          </p:cNvPr>
          <p:cNvSpPr txBox="1"/>
          <p:nvPr/>
        </p:nvSpPr>
        <p:spPr>
          <a:xfrm>
            <a:off x="10086112" y="3609517"/>
            <a:ext cx="1854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Half Pipe</a:t>
            </a:r>
            <a:endParaRPr lang="en-US" dirty="0"/>
          </a:p>
        </p:txBody>
      </p:sp>
      <p:pic>
        <p:nvPicPr>
          <p:cNvPr id="1026" name="Picture 2" descr="Tech Deck - Ultimate Half-Pipe Ramp and Exclusive Primitive Pro Model Finger Board">
            <a:extLst>
              <a:ext uri="{FF2B5EF4-FFF2-40B4-BE49-F238E27FC236}">
                <a16:creationId xmlns:a16="http://schemas.microsoft.com/office/drawing/2014/main" id="{1DF1D381-B6D6-477F-56F2-BA902F1B4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551" y="2711198"/>
            <a:ext cx="1274928" cy="803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F809F20-FFAD-0549-5B7E-18DC3FF33FB1}"/>
              </a:ext>
            </a:extLst>
          </p:cNvPr>
          <p:cNvSpPr txBox="1"/>
          <p:nvPr/>
        </p:nvSpPr>
        <p:spPr>
          <a:xfrm>
            <a:off x="1846789" y="4187851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Phone sensor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4713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 descr="Woman outline">
            <a:extLst>
              <a:ext uri="{FF2B5EF4-FFF2-40B4-BE49-F238E27FC236}">
                <a16:creationId xmlns:a16="http://schemas.microsoft.com/office/drawing/2014/main" id="{11A38E82-852F-3080-A45A-8823F2CB9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260273">
            <a:off x="1630206" y="3040795"/>
            <a:ext cx="2264104" cy="25417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69D8CD-AA33-9325-8CBE-5BD95D44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 and expected results</a:t>
            </a:r>
            <a:endParaRPr lang="en-GB" dirty="0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9ACF4FFA-6AAF-65F8-7A67-62FCD06CEE89}"/>
              </a:ext>
            </a:extLst>
          </p:cNvPr>
          <p:cNvSpPr/>
          <p:nvPr/>
        </p:nvSpPr>
        <p:spPr>
          <a:xfrm rot="10800000">
            <a:off x="990598" y="1519806"/>
            <a:ext cx="5755548" cy="471649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C89C02-CC9D-7593-DA31-D5D9BADA1C5C}"/>
              </a:ext>
            </a:extLst>
          </p:cNvPr>
          <p:cNvSpPr/>
          <p:nvPr/>
        </p:nvSpPr>
        <p:spPr>
          <a:xfrm rot="2408344">
            <a:off x="1195084" y="5281798"/>
            <a:ext cx="1744910" cy="60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640CC6-7ABE-BAB4-C93A-B1089409FD02}"/>
              </a:ext>
            </a:extLst>
          </p:cNvPr>
          <p:cNvSpPr/>
          <p:nvPr/>
        </p:nvSpPr>
        <p:spPr>
          <a:xfrm>
            <a:off x="1279540" y="4781725"/>
            <a:ext cx="184558" cy="167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F2FC730-D70A-6E16-8422-4ECB4A4C449D}"/>
              </a:ext>
            </a:extLst>
          </p:cNvPr>
          <p:cNvSpPr/>
          <p:nvPr/>
        </p:nvSpPr>
        <p:spPr>
          <a:xfrm>
            <a:off x="2501317" y="5834833"/>
            <a:ext cx="184558" cy="167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214BA61-45CC-2381-B65E-AD7FA4605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9914" y="1690688"/>
            <a:ext cx="3762375" cy="1695450"/>
          </a:xfrm>
          <a:prstGeom prst="rect">
            <a:avLst/>
          </a:prstGeom>
        </p:spPr>
      </p:pic>
      <p:pic>
        <p:nvPicPr>
          <p:cNvPr id="30" name="Graphic 29" descr="Arrow Right with solid fill">
            <a:extLst>
              <a:ext uri="{FF2B5EF4-FFF2-40B4-BE49-F238E27FC236}">
                <a16:creationId xmlns:a16="http://schemas.microsoft.com/office/drawing/2014/main" id="{B40342CA-1FB6-5B69-B5DE-5D1EDD173E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2316516" y="4232887"/>
            <a:ext cx="914400" cy="914400"/>
          </a:xfrm>
          <a:prstGeom prst="rect">
            <a:avLst/>
          </a:prstGeom>
        </p:spPr>
      </p:pic>
      <p:pic>
        <p:nvPicPr>
          <p:cNvPr id="31" name="Graphic 30" descr="Arrow Right with solid fill">
            <a:extLst>
              <a:ext uri="{FF2B5EF4-FFF2-40B4-BE49-F238E27FC236}">
                <a16:creationId xmlns:a16="http://schemas.microsoft.com/office/drawing/2014/main" id="{8F1956D4-86C0-E174-B80B-68C8DE6282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1553417" y="5208459"/>
            <a:ext cx="914400" cy="9144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0C5A5F1-A0F5-8E8F-6634-1C08109849D3}"/>
              </a:ext>
            </a:extLst>
          </p:cNvPr>
          <p:cNvSpPr txBox="1"/>
          <p:nvPr/>
        </p:nvSpPr>
        <p:spPr>
          <a:xfrm>
            <a:off x="2897815" y="4737533"/>
            <a:ext cx="245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Sensor A</a:t>
            </a:r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0BA4AC-5E70-F04A-9D1C-9A4BE973D9F6}"/>
              </a:ext>
            </a:extLst>
          </p:cNvPr>
          <p:cNvSpPr txBox="1"/>
          <p:nvPr/>
        </p:nvSpPr>
        <p:spPr>
          <a:xfrm>
            <a:off x="1019510" y="5162085"/>
            <a:ext cx="245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Sensor B</a:t>
            </a:r>
            <a:endParaRPr lang="en-GB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B32918-F4EF-18A6-672D-C17960C12558}"/>
              </a:ext>
            </a:extLst>
          </p:cNvPr>
          <p:cNvSpPr txBox="1"/>
          <p:nvPr/>
        </p:nvSpPr>
        <p:spPr>
          <a:xfrm>
            <a:off x="5372292" y="2369721"/>
            <a:ext cx="100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accel</a:t>
            </a:r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0DF76EB-315D-7A44-B7E0-AB06F104FE98}"/>
              </a:ext>
            </a:extLst>
          </p:cNvPr>
          <p:cNvSpPr txBox="1"/>
          <p:nvPr/>
        </p:nvSpPr>
        <p:spPr>
          <a:xfrm>
            <a:off x="7558920" y="3204431"/>
            <a:ext cx="100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  <a:endParaRPr lang="en-GB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B79551A-0F97-9BBA-368E-311C0EBACFB2}"/>
              </a:ext>
            </a:extLst>
          </p:cNvPr>
          <p:cNvSpPr/>
          <p:nvPr/>
        </p:nvSpPr>
        <p:spPr>
          <a:xfrm>
            <a:off x="1895099" y="5170414"/>
            <a:ext cx="184558" cy="167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4C431EE-F1B9-FCB5-328A-688ADF24E6F4}"/>
              </a:ext>
            </a:extLst>
          </p:cNvPr>
          <p:cNvSpPr/>
          <p:nvPr/>
        </p:nvSpPr>
        <p:spPr>
          <a:xfrm>
            <a:off x="2669979" y="4175640"/>
            <a:ext cx="184558" cy="1677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0000"/>
              </a:highlight>
            </a:endParaRPr>
          </a:p>
        </p:txBody>
      </p:sp>
      <p:graphicFrame>
        <p:nvGraphicFramePr>
          <p:cNvPr id="40" name="TextBox 33">
            <a:extLst>
              <a:ext uri="{FF2B5EF4-FFF2-40B4-BE49-F238E27FC236}">
                <a16:creationId xmlns:a16="http://schemas.microsoft.com/office/drawing/2014/main" id="{C5EA5C6F-7AF2-2886-B5F9-3BEFBD34AD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9632889"/>
              </p:ext>
            </p:extLst>
          </p:nvPr>
        </p:nvGraphicFramePr>
        <p:xfrm>
          <a:off x="4921242" y="3689168"/>
          <a:ext cx="6919120" cy="2554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1357956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230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Overview of device setup and operation</vt:lpstr>
      <vt:lpstr>Usage</vt:lpstr>
      <vt:lpstr>Initial setup</vt:lpstr>
      <vt:lpstr>Data sources and expected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device setup and operation</dc:title>
  <dc:creator>Iain McIntosh</dc:creator>
  <cp:lastModifiedBy>McIntosh, Iain</cp:lastModifiedBy>
  <cp:revision>2</cp:revision>
  <dcterms:created xsi:type="dcterms:W3CDTF">2022-12-03T15:28:35Z</dcterms:created>
  <dcterms:modified xsi:type="dcterms:W3CDTF">2023-06-08T23:03:25Z</dcterms:modified>
</cp:coreProperties>
</file>