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e5a71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e5a71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2e5a715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2e5a715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e5a7151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e5a715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e5a715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e5a715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eae24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eae24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siness.nycgo.com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</a:t>
            </a:r>
            <a:r>
              <a:rPr lang="en"/>
              <a:t>NEIGHBOURHOODS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4450"/>
            <a:ext cx="50355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>
                <a:solidFill>
                  <a:srgbClr val="0072BC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NYC &amp; Company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has released its latest tourism figures, which found that in 2018, New York City welcomed a record 65.2 million visitors, comprising 51.6 million domestic and 13.5 million international visitors, the ninth consecutive year of tourism growth. A record 37.7 million hotel room nights were sold citywide last year, generating $623 million in estimated hotel occupancy tax revenues.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Calibri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Through this project , I would like to help tourists from across the world to choose the most appropraite hotel to check-into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200" y="1390675"/>
            <a:ext cx="35492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5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36700" y="863100"/>
            <a:ext cx="85206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tourist is trying to book a hotel room at a particular tourist destination,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the hotels will be graded based on the following parameters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current Ratings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trending places nearby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likes received	</a:t>
            </a:r>
            <a:r>
              <a:rPr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		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DATA SOURCE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Hotels of New York City.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 : Foursquare API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Methodology: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1. Get the list of hotels in a particular location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 For each hotel ,calculate a grade point using the above mentioned criteria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Get the total number of  trending places in a radius of 1000m for each hotel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 Calculate the score for the hotel based on the above parameters.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5. Sort the hotels based on the grade and recommend to the tourist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6. For the most recommended hotel, use Folium to plot all the nearby trending venues using the information collected.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Roxy Hotel has topped the lists of hotels in  New York City. The stats are as follows: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The number of likes : 496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Ratings :8.7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2"/>
                </a:highlight>
              </a:rPr>
              <a:t>Trending places nearby :231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definitely other parameters that need to be considered before booking a hotel room such as the price, the priority of the trending place and the availability. But due to insufficient data, I have constricted my scope of parameters to the above mentioned ones.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