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09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63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1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69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8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6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7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A680-B05F-4268-9933-245BBA4654A2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A0B6-B590-41AD-844B-280747D26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Volunteer Movie Scheduler</a:t>
            </a:r>
            <a:br>
              <a:rPr lang="en-CA" dirty="0" smtClean="0"/>
            </a:br>
            <a:r>
              <a:rPr lang="en-CA" dirty="0" err="1" smtClean="0"/>
              <a:t>Achievatron</a:t>
            </a:r>
            <a:r>
              <a:rPr lang="en-CA" dirty="0" smtClean="0"/>
              <a:t> Unlimited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158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Group 06</a:t>
            </a:r>
          </a:p>
          <a:p>
            <a:r>
              <a:rPr lang="en-CA" dirty="0" smtClean="0"/>
              <a:t>Iain Workman</a:t>
            </a:r>
          </a:p>
          <a:p>
            <a:r>
              <a:rPr lang="en-CA" dirty="0" smtClean="0"/>
              <a:t>John Mason</a:t>
            </a:r>
          </a:p>
          <a:p>
            <a:r>
              <a:rPr lang="en-CA" dirty="0" smtClean="0"/>
              <a:t>Ryan </a:t>
            </a:r>
            <a:r>
              <a:rPr lang="en-CA" dirty="0" err="1" smtClean="0"/>
              <a:t>LaForge</a:t>
            </a:r>
            <a:endParaRPr lang="en-CA" dirty="0" smtClean="0"/>
          </a:p>
          <a:p>
            <a:r>
              <a:rPr lang="en-CA" dirty="0" smtClean="0"/>
              <a:t>Matthew Galbraith</a:t>
            </a:r>
          </a:p>
          <a:p>
            <a:r>
              <a:rPr lang="en-CA" dirty="0" smtClean="0"/>
              <a:t>Mitchell Corbett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909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7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56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55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TIEM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Thanks </a:t>
            </a:r>
            <a:r>
              <a:rPr lang="en-CA" smtClean="0"/>
              <a:t>for listening!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3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Motivation/Business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10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31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29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4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2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74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have we done so far?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2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stuff and things we’ve done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24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Volunteer Movie Scheduler Achievatron Unlimited</vt:lpstr>
      <vt:lpstr>Motivation/Business Case</vt:lpstr>
      <vt:lpstr>Introduction</vt:lpstr>
      <vt:lpstr>Introduction</vt:lpstr>
      <vt:lpstr>Use case diagram</vt:lpstr>
      <vt:lpstr>Sequence Diagram</vt:lpstr>
      <vt:lpstr>Class Diagram</vt:lpstr>
      <vt:lpstr>What have we done so far?</vt:lpstr>
      <vt:lpstr>Other stuff and things we’ve done</vt:lpstr>
      <vt:lpstr>Challenges</vt:lpstr>
      <vt:lpstr>Other Issues</vt:lpstr>
      <vt:lpstr>Project plan</vt:lpstr>
      <vt:lpstr>DEMO TIEM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Movie Scheduler Achievatron Unlimited</dc:title>
  <dc:creator>Mitchell</dc:creator>
  <cp:lastModifiedBy>Mitchell</cp:lastModifiedBy>
  <cp:revision>2</cp:revision>
  <dcterms:created xsi:type="dcterms:W3CDTF">2014-11-27T06:15:52Z</dcterms:created>
  <dcterms:modified xsi:type="dcterms:W3CDTF">2014-11-27T06:24:04Z</dcterms:modified>
</cp:coreProperties>
</file>