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71" r:id="rId4"/>
    <p:sldId id="258" r:id="rId5"/>
    <p:sldId id="259" r:id="rId6"/>
    <p:sldId id="260" r:id="rId7"/>
    <p:sldId id="267" r:id="rId8"/>
    <p:sldId id="266" r:id="rId9"/>
    <p:sldId id="261" r:id="rId10"/>
    <p:sldId id="270" r:id="rId11"/>
    <p:sldId id="263" r:id="rId12"/>
    <p:sldId id="264" r:id="rId13"/>
    <p:sldId id="26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06087-2602-4B22-A4EC-030C0A5FDAC2}" type="datetimeFigureOut">
              <a:rPr lang="en-GB" smtClean="0"/>
              <a:t>30/11/2014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84F90-CAA1-4AE4-A8DC-655DEF17E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646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84F90-CAA1-4AE4-A8DC-655DEF17E5A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32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84F90-CAA1-4AE4-A8DC-655DEF17E5A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809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84F90-CAA1-4AE4-A8DC-655DEF17E5A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931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E102BFF-5D54-4040-86D0-0AC40FACE680}" type="datetime1">
              <a:rPr lang="en-CA" smtClean="0"/>
              <a:t>30/11/2014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13A7A0B6-B590-41AD-844B-280747D26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6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3D8C-ECC7-4343-BBD2-F47EFF01F9B7}" type="datetime1">
              <a:rPr lang="en-CA" smtClean="0"/>
              <a:t>30/11/2014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A0B6-B590-41AD-844B-280747D26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465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80B1-332D-462D-8BF5-7F35DA422293}" type="datetime1">
              <a:rPr lang="en-CA" smtClean="0"/>
              <a:t>30/11/2014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A0B6-B590-41AD-844B-280747D26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3348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293A-F5FC-4BE3-BD4D-5616CBF61DDD}" type="datetime1">
              <a:rPr lang="en-CA" smtClean="0"/>
              <a:t>30/11/2014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A0B6-B590-41AD-844B-280747D26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6095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F1B-6B2C-4FF7-B061-0E750AF3025B}" type="datetime1">
              <a:rPr lang="en-CA" smtClean="0"/>
              <a:t>30/11/2014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A0B6-B590-41AD-844B-280747D26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0253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B608-F928-44EA-93BF-166E153DF3A1}" type="datetime1">
              <a:rPr lang="en-CA" smtClean="0"/>
              <a:t>30/11/2014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A0B6-B590-41AD-844B-280747D26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610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339D-6261-45C7-9181-C9FEE000878E}" type="datetime1">
              <a:rPr lang="en-CA" smtClean="0"/>
              <a:t>30/11/2014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A0B6-B590-41AD-844B-280747D26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321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A5A1-493C-4C13-B9A4-D6B988B2C8E9}" type="datetime1">
              <a:rPr lang="en-CA" smtClean="0"/>
              <a:t>30/11/2014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A0B6-B590-41AD-844B-280747D26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6145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CE9D-9817-4D72-BFCB-968A2B448CFF}" type="datetime1">
              <a:rPr lang="en-CA" smtClean="0"/>
              <a:t>30/11/2014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A0B6-B590-41AD-844B-280747D26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694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AF97-A70A-433E-AFB5-80F73DBB22F3}" type="datetime1">
              <a:rPr lang="en-CA" smtClean="0"/>
              <a:t>30/11/2014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A0B6-B590-41AD-844B-280747D26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441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A2BE-2D06-43BF-A375-4F588395C5CE}" type="datetime1">
              <a:rPr lang="en-CA" smtClean="0"/>
              <a:t>30/11/2014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A0B6-B590-41AD-844B-280747D26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81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DEE7-75A2-4D74-ABED-A6B02B563EB5}" type="datetime1">
              <a:rPr lang="en-CA" smtClean="0"/>
              <a:t>30/11/2014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A0B6-B590-41AD-844B-280747D26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959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A914-EFA1-4CA2-8474-E8FFB784A706}" type="datetime1">
              <a:rPr lang="en-CA" smtClean="0"/>
              <a:t>30/11/2014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A0B6-B590-41AD-844B-280747D26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81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CD39-36C0-41E4-8584-C2C8C81A03FC}" type="datetime1">
              <a:rPr lang="en-CA" smtClean="0"/>
              <a:t>30/11/2014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A0B6-B590-41AD-844B-280747D26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499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11BD-D5D1-43D8-8DAD-1BB32E435A4E}" type="datetime1">
              <a:rPr lang="en-CA" smtClean="0"/>
              <a:t>30/11/2014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A0B6-B590-41AD-844B-280747D26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652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6FA-6942-469B-8951-D7BE24376284}" type="datetime1">
              <a:rPr lang="en-CA" smtClean="0"/>
              <a:t>30/11/2014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A0B6-B590-41AD-844B-280747D26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913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D719-40ED-4522-9ADD-528577F9E972}" type="datetime1">
              <a:rPr lang="en-CA" smtClean="0"/>
              <a:t>30/11/2014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A0B6-B590-41AD-844B-280747D26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655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B0AEF42-D372-413F-9B2E-F758912559BA}" type="datetime1">
              <a:rPr lang="en-CA" smtClean="0"/>
              <a:t>30/11/2014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13A7A0B6-B590-41AD-844B-280747D26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937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Volunteer Movie Scheduler</a:t>
            </a:r>
            <a:br>
              <a:rPr lang="en-CA" dirty="0" smtClean="0"/>
            </a:br>
            <a:r>
              <a:rPr lang="en-CA" dirty="0" err="1" smtClean="0"/>
              <a:t>Achievatron</a:t>
            </a:r>
            <a:r>
              <a:rPr lang="en-CA" dirty="0" smtClean="0"/>
              <a:t> Unlimited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77380"/>
            <a:ext cx="9144000" cy="1326239"/>
          </a:xfrm>
        </p:spPr>
        <p:txBody>
          <a:bodyPr>
            <a:normAutofit/>
          </a:bodyPr>
          <a:lstStyle/>
          <a:p>
            <a:r>
              <a:rPr lang="en-CA" dirty="0" smtClean="0"/>
              <a:t>Group 06</a:t>
            </a:r>
          </a:p>
          <a:p>
            <a:r>
              <a:rPr lang="en-CA" cap="none" dirty="0" smtClean="0"/>
              <a:t>Iain Workman, John Mason, Ryan La Forge , Matthew Galbraith, Mitchell Corbett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A0B6-B590-41AD-844B-280747D26E6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90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have we done so far?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867638"/>
          </a:xfrm>
        </p:spPr>
        <p:txBody>
          <a:bodyPr>
            <a:normAutofit/>
          </a:bodyPr>
          <a:lstStyle/>
          <a:p>
            <a:r>
              <a:rPr lang="en-CA" dirty="0" smtClean="0"/>
              <a:t>Schedule</a:t>
            </a:r>
          </a:p>
          <a:p>
            <a:pPr lvl="1"/>
            <a:r>
              <a:rPr lang="en-CA" dirty="0" smtClean="0"/>
              <a:t>Can add and remove Scenes to and from the Schedule</a:t>
            </a:r>
          </a:p>
          <a:p>
            <a:pPr lvl="1"/>
            <a:r>
              <a:rPr lang="en-CA" dirty="0" smtClean="0"/>
              <a:t>Provides feedback on which Scenes can and Can’t be shot</a:t>
            </a:r>
          </a:p>
          <a:p>
            <a:r>
              <a:rPr lang="en-CA" dirty="0"/>
              <a:t>Script and Scenes</a:t>
            </a:r>
          </a:p>
          <a:p>
            <a:pPr lvl="1"/>
            <a:r>
              <a:rPr lang="en-CA" dirty="0"/>
              <a:t>Can create Script</a:t>
            </a:r>
          </a:p>
          <a:p>
            <a:pPr lvl="1"/>
            <a:r>
              <a:rPr lang="en-CA" dirty="0"/>
              <a:t>Can add new Scenes to Script</a:t>
            </a:r>
          </a:p>
          <a:p>
            <a:pPr lvl="1"/>
            <a:r>
              <a:rPr lang="en-CA" dirty="0"/>
              <a:t>Can add required Volunteers and Equipment to Scenes</a:t>
            </a:r>
          </a:p>
          <a:p>
            <a:r>
              <a:rPr lang="en-CA" dirty="0" smtClean="0"/>
              <a:t>Conflict Management</a:t>
            </a:r>
          </a:p>
          <a:p>
            <a:pPr lvl="1"/>
            <a:r>
              <a:rPr lang="en-CA" dirty="0" smtClean="0"/>
              <a:t>Can email relevant Volunteers when a Scene cannot be scheduled</a:t>
            </a:r>
          </a:p>
          <a:p>
            <a:pPr lvl="1"/>
            <a:r>
              <a:rPr lang="en-CA" dirty="0" smtClean="0"/>
              <a:t>Can ignore a conflict in a Schedule</a:t>
            </a:r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A0B6-B590-41AD-844B-280747D26E66}" type="slidenum">
              <a:rPr lang="en-CA" smtClean="0"/>
              <a:t>10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2391508" y="1680632"/>
            <a:ext cx="412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Success Scenarios Achieved(</a:t>
            </a:r>
            <a:r>
              <a:rPr lang="en-CA" dirty="0" err="1" smtClean="0">
                <a:solidFill>
                  <a:schemeClr val="bg1"/>
                </a:solidFill>
              </a:rPr>
              <a:t>atron</a:t>
            </a:r>
            <a:r>
              <a:rPr lang="en-CA" dirty="0" smtClean="0">
                <a:solidFill>
                  <a:schemeClr val="bg1"/>
                </a:solidFill>
              </a:rPr>
              <a:t>)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06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Challenges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didn’t know what we didn’t know when we started</a:t>
            </a:r>
          </a:p>
          <a:p>
            <a:pPr lvl="1"/>
            <a:r>
              <a:rPr lang="en-CA" dirty="0"/>
              <a:t>a</a:t>
            </a:r>
            <a:r>
              <a:rPr lang="en-CA" dirty="0" smtClean="0"/>
              <a:t>nd getting this stuff right at the beginning is all important</a:t>
            </a:r>
          </a:p>
          <a:p>
            <a:pPr lvl="1"/>
            <a:r>
              <a:rPr lang="en-CA" dirty="0" smtClean="0"/>
              <a:t>Lots of time was wasted, lots of work had to be redone – both in documentation and implementation</a:t>
            </a:r>
          </a:p>
          <a:p>
            <a:r>
              <a:rPr lang="en-CA" dirty="0" smtClean="0"/>
              <a:t>So, yeah…third year</a:t>
            </a:r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A0B6-B590-41AD-844B-280747D26E66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47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Issues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Initial API was designed to be general purpose, and expandable</a:t>
            </a:r>
          </a:p>
          <a:p>
            <a:pPr lvl="1"/>
            <a:r>
              <a:rPr lang="en-CA" dirty="0" smtClean="0"/>
              <a:t>A noble aim, but for a project of this scope…maybe not so much.</a:t>
            </a:r>
          </a:p>
          <a:p>
            <a:pPr lvl="1"/>
            <a:r>
              <a:rPr lang="en-CA" dirty="0" smtClean="0"/>
              <a:t>Time that should have been spent getting the implementation done was spent learning the API</a:t>
            </a:r>
          </a:p>
          <a:p>
            <a:r>
              <a:rPr lang="en-CA" dirty="0" smtClean="0"/>
              <a:t>Java: No one’s first choice</a:t>
            </a:r>
          </a:p>
          <a:p>
            <a:r>
              <a:rPr lang="en-CA" dirty="0" err="1"/>
              <a:t>j</a:t>
            </a:r>
            <a:r>
              <a:rPr lang="en-CA" dirty="0" err="1" smtClean="0"/>
              <a:t>avax.swing</a:t>
            </a:r>
            <a:r>
              <a:rPr lang="en-CA" dirty="0" smtClean="0"/>
              <a:t>: Everyone’s last choice (at least now)</a:t>
            </a:r>
          </a:p>
          <a:p>
            <a:r>
              <a:rPr lang="en-CA" dirty="0" smtClean="0"/>
              <a:t>Git: Cross platform problems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A0B6-B590-41AD-844B-280747D26E66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956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plan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A0B6-B590-41AD-844B-280747D26E66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655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 TIEM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Thanks </a:t>
            </a:r>
            <a:r>
              <a:rPr lang="en-CA" smtClean="0"/>
              <a:t>for listening!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A0B6-B590-41AD-844B-280747D26E66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837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Motivation/Business Case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Being a film producer is a tricky business</a:t>
            </a:r>
          </a:p>
          <a:p>
            <a:pPr lvl="1"/>
            <a:r>
              <a:rPr lang="en-CA" dirty="0" smtClean="0"/>
              <a:t>Equipment, Shooting Days, Volunteers</a:t>
            </a:r>
          </a:p>
          <a:p>
            <a:pPr lvl="1"/>
            <a:r>
              <a:rPr lang="en-CA" dirty="0" smtClean="0"/>
              <a:t>Managing all these resources in order to produce anything is like herding cats.</a:t>
            </a:r>
          </a:p>
          <a:p>
            <a:r>
              <a:rPr lang="en-CA" dirty="0" smtClean="0"/>
              <a:t>No current tool does the job (except Excel)</a:t>
            </a:r>
          </a:p>
          <a:p>
            <a:r>
              <a:rPr lang="en-CA" dirty="0" smtClean="0"/>
              <a:t>Can We do better than Excel?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A0B6-B590-41AD-844B-280747D26E6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210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Motivation/Business Case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Being a film producer is a tricky business</a:t>
            </a:r>
          </a:p>
          <a:p>
            <a:pPr lvl="1"/>
            <a:r>
              <a:rPr lang="en-CA" dirty="0" smtClean="0"/>
              <a:t>Equipment, Shooting Days, Volunteers</a:t>
            </a:r>
          </a:p>
          <a:p>
            <a:pPr lvl="1"/>
            <a:r>
              <a:rPr lang="en-CA" dirty="0" smtClean="0"/>
              <a:t>Managing all these resources in order to produce anything is like herding cats.</a:t>
            </a:r>
          </a:p>
          <a:p>
            <a:r>
              <a:rPr lang="en-CA" dirty="0" smtClean="0"/>
              <a:t>No current tool does the job (except Excel)</a:t>
            </a:r>
          </a:p>
          <a:p>
            <a:r>
              <a:rPr lang="en-CA" dirty="0" smtClean="0"/>
              <a:t>Can We do better than Excel?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A0B6-B590-41AD-844B-280747D26E66}" type="slidenum">
              <a:rPr lang="en-CA" smtClean="0"/>
              <a:t>3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3924887" y="4642338"/>
            <a:ext cx="4142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200" dirty="0" smtClean="0">
                <a:solidFill>
                  <a:schemeClr val="accent4">
                    <a:lumMod val="50000"/>
                  </a:schemeClr>
                </a:solidFill>
              </a:rPr>
              <a:t>ALWAYS!</a:t>
            </a:r>
            <a:endParaRPr lang="en-GB" sz="72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52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 what can be done?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system in 5 parts</a:t>
            </a:r>
          </a:p>
          <a:p>
            <a:pPr lvl="1"/>
            <a:r>
              <a:rPr lang="en-CA" dirty="0" smtClean="0"/>
              <a:t>Resources – Volunteers and Equipment</a:t>
            </a:r>
          </a:p>
          <a:p>
            <a:pPr lvl="2"/>
            <a:r>
              <a:rPr lang="en-CA" dirty="0" smtClean="0"/>
              <a:t>Traditional name, and contact info</a:t>
            </a:r>
          </a:p>
          <a:p>
            <a:pPr lvl="2"/>
            <a:r>
              <a:rPr lang="en-CA" dirty="0" smtClean="0"/>
              <a:t>A list of time periods for which they are available for filming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Script and Scenes</a:t>
            </a:r>
          </a:p>
          <a:p>
            <a:pPr lvl="2"/>
            <a:r>
              <a:rPr lang="en-CA" dirty="0" smtClean="0"/>
              <a:t>Each script has multiple scenes to be filmed</a:t>
            </a:r>
          </a:p>
          <a:p>
            <a:pPr lvl="2"/>
            <a:r>
              <a:rPr lang="en-CA" dirty="0" smtClean="0"/>
              <a:t>Each scene has a number of resources that are needed to film it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A0B6-B590-41AD-844B-280747D26E6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7319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 what can be done?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CA" dirty="0" smtClean="0"/>
              <a:t>The schedule</a:t>
            </a:r>
          </a:p>
          <a:p>
            <a:pPr lvl="2"/>
            <a:r>
              <a:rPr lang="en-CA" dirty="0" smtClean="0"/>
              <a:t>A list of time intervals over which each scene will be filmed</a:t>
            </a:r>
          </a:p>
          <a:p>
            <a:pPr lvl="2"/>
            <a:r>
              <a:rPr lang="en-CA" dirty="0" smtClean="0"/>
              <a:t>Essentially this is the core of what the system is helping the producer to organize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Conflict Management</a:t>
            </a:r>
          </a:p>
          <a:p>
            <a:pPr lvl="2"/>
            <a:r>
              <a:rPr lang="en-CA" dirty="0" smtClean="0"/>
              <a:t>Allows the producer to contact Volunteers when a scene cannot be scheduled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Volunteer Application</a:t>
            </a:r>
          </a:p>
          <a:p>
            <a:pPr lvl="2"/>
            <a:r>
              <a:rPr lang="en-CA" dirty="0" smtClean="0"/>
              <a:t>Allows each volunteer to update their information and availabilities themselves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A0B6-B590-41AD-844B-280747D26E6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829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 case diagram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A0B6-B590-41AD-844B-280747D26E66}" type="slidenum">
              <a:rPr lang="en-CA" smtClean="0"/>
              <a:t>6</a:t>
            </a:fld>
            <a:endParaRPr lang="en-CA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48" y="2644726"/>
            <a:ext cx="10953203" cy="3024553"/>
          </a:xfrm>
        </p:spPr>
      </p:pic>
    </p:spTree>
    <p:extLst>
      <p:ext uri="{BB962C8B-B14F-4D97-AF65-F5344CB8AC3E}">
        <p14:creationId xmlns:p14="http://schemas.microsoft.com/office/powerpoint/2010/main" val="2659407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Sequence Diagram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465" y="2603500"/>
            <a:ext cx="3281682" cy="407757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A0B6-B590-41AD-844B-280747D26E6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972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0" y="295729"/>
            <a:ext cx="8761413" cy="706964"/>
          </a:xfrm>
        </p:spPr>
        <p:txBody>
          <a:bodyPr/>
          <a:lstStyle/>
          <a:p>
            <a:r>
              <a:rPr lang="en-CA" dirty="0" smtClean="0">
                <a:solidFill>
                  <a:schemeClr val="tx2">
                    <a:lumMod val="75000"/>
                  </a:schemeClr>
                </a:solidFill>
              </a:rPr>
              <a:t>Class Diagram</a:t>
            </a:r>
            <a:endParaRPr lang="en-CA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476" y="1002693"/>
            <a:ext cx="7538287" cy="570606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A0B6-B590-41AD-844B-280747D26E66}" type="slidenum">
              <a:rPr lang="en-CA" smtClean="0">
                <a:solidFill>
                  <a:schemeClr val="tx2">
                    <a:lumMod val="75000"/>
                  </a:schemeClr>
                </a:solidFill>
              </a:rPr>
              <a:t>8</a:t>
            </a:fld>
            <a:endParaRPr lang="en-CA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74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have we done so far?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Volunteer Application </a:t>
            </a:r>
          </a:p>
          <a:p>
            <a:pPr lvl="1"/>
            <a:r>
              <a:rPr lang="en-CA" dirty="0" smtClean="0"/>
              <a:t>Can  log in</a:t>
            </a:r>
          </a:p>
          <a:p>
            <a:pPr lvl="1"/>
            <a:r>
              <a:rPr lang="en-CA" dirty="0" smtClean="0"/>
              <a:t>Can update details and availabilities of logged in Volunteer</a:t>
            </a:r>
            <a:endParaRPr lang="en-CA" dirty="0"/>
          </a:p>
          <a:p>
            <a:r>
              <a:rPr lang="en-CA" dirty="0" smtClean="0"/>
              <a:t>Resources – Volunteer and Equipment</a:t>
            </a:r>
          </a:p>
          <a:p>
            <a:pPr lvl="1"/>
            <a:r>
              <a:rPr lang="en-CA" dirty="0" smtClean="0"/>
              <a:t>Can create new Volunteers and Equipment</a:t>
            </a:r>
          </a:p>
          <a:p>
            <a:pPr lvl="1"/>
            <a:r>
              <a:rPr lang="en-CA" dirty="0" smtClean="0"/>
              <a:t>Can add/remove Volunteers and Equipment to/from a Scene</a:t>
            </a:r>
          </a:p>
          <a:p>
            <a:pPr lvl="1"/>
            <a:r>
              <a:rPr lang="en-CA" dirty="0" smtClean="0"/>
              <a:t>Can update the times which Volunteers and Equipment are available</a:t>
            </a:r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A0B6-B590-41AD-844B-280747D26E66}" type="slidenum">
              <a:rPr lang="en-CA" smtClean="0"/>
              <a:t>9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2391508" y="1680632"/>
            <a:ext cx="412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Success Scenarios Achieved(</a:t>
            </a:r>
            <a:r>
              <a:rPr lang="en-CA" dirty="0" err="1" smtClean="0">
                <a:solidFill>
                  <a:schemeClr val="bg1"/>
                </a:solidFill>
              </a:rPr>
              <a:t>atron</a:t>
            </a:r>
            <a:r>
              <a:rPr lang="en-CA" dirty="0" smtClean="0">
                <a:solidFill>
                  <a:schemeClr val="bg1"/>
                </a:solidFill>
              </a:rPr>
              <a:t>)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62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95</TotalTime>
  <Words>501</Words>
  <Application>Microsoft Office PowerPoint</Application>
  <PresentationFormat>Widescreen</PresentationFormat>
  <Paragraphs>91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 Boardroom</vt:lpstr>
      <vt:lpstr>Volunteer Movie Scheduler Achievatron Unlimited</vt:lpstr>
      <vt:lpstr>Motivation/Business Case</vt:lpstr>
      <vt:lpstr>Motivation/Business Case</vt:lpstr>
      <vt:lpstr>So what can be done?</vt:lpstr>
      <vt:lpstr>So what can be done?</vt:lpstr>
      <vt:lpstr>Use case diagram</vt:lpstr>
      <vt:lpstr>Sequence Diagram</vt:lpstr>
      <vt:lpstr>Class Diagram</vt:lpstr>
      <vt:lpstr>What have we done so far?</vt:lpstr>
      <vt:lpstr>What have we done so far?</vt:lpstr>
      <vt:lpstr>Challenges</vt:lpstr>
      <vt:lpstr>Other Issues</vt:lpstr>
      <vt:lpstr>Project plan</vt:lpstr>
      <vt:lpstr>DEMO TIEM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Volunteer Movie Scheduler Achievatron Unlimited</dc:title>
  <dc:creator>Mitchell</dc:creator>
  <cp:lastModifiedBy>Workman, Iain</cp:lastModifiedBy>
  <cp:revision>9</cp:revision>
  <dcterms:created xsi:type="dcterms:W3CDTF">2014-11-27T06:15:52Z</dcterms:created>
  <dcterms:modified xsi:type="dcterms:W3CDTF">2014-12-01T00:07:44Z</dcterms:modified>
</cp:coreProperties>
</file>