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7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9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02322-5441-2F49-81BC-60BCB4A1F836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4614E-589E-D646-98C5-78503206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4614E-589E-D646-98C5-785032066A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7,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October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October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October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October 7,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October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October 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October 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October 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October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October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October 7,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package" Target="../embeddings/Microsoft_Word_Document1.doc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911" y="5940847"/>
            <a:ext cx="8108414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Iain workman, john mason, </a:t>
            </a:r>
            <a:r>
              <a:rPr lang="en-US" dirty="0" smtClean="0"/>
              <a:t>Matthew </a:t>
            </a:r>
            <a:r>
              <a:rPr lang="en-US" dirty="0" err="1" smtClean="0"/>
              <a:t>galbraith</a:t>
            </a:r>
            <a:r>
              <a:rPr lang="en-US" dirty="0" smtClean="0"/>
              <a:t>, Mitchell Corbett, ryan la forge</a:t>
            </a:r>
          </a:p>
        </p:txBody>
      </p:sp>
    </p:spTree>
    <p:extLst>
      <p:ext uri="{BB962C8B-B14F-4D97-AF65-F5344CB8AC3E}">
        <p14:creationId xmlns:p14="http://schemas.microsoft.com/office/powerpoint/2010/main" val="18301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 at </a:t>
            </a:r>
            <a:r>
              <a:rPr lang="en-US" dirty="0" err="1" smtClean="0"/>
              <a:t>Achievatron</a:t>
            </a:r>
            <a:r>
              <a:rPr lang="en-US" dirty="0" smtClean="0"/>
              <a:t> Unlimited believe that this software we are creating can have real use in the private filming sector.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chose a small target market because we want to learn to develop specific software for a unique set of needs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If it appears we have not been ambitious enough remember, promise a little but give a lot. This presentation has outlined *only* what we feel we can reasonably and comfortably create given the time restrictions for this class. It has not included some of our more high reaching goals.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CA" dirty="0" smtClean="0"/>
              <a:t>Design software </a:t>
            </a:r>
            <a:r>
              <a:rPr lang="en-CA" dirty="0"/>
              <a:t>to assist the Producer of a small-scale film production company</a:t>
            </a:r>
            <a:r>
              <a:rPr lang="en-CA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CA" dirty="0" smtClean="0"/>
              <a:t>There are many things to keep track of throughout the production of a movie. Our system aims to make the producer’s book-keeping duties as automated as possible allowing him or her to focus on the film itself and not </a:t>
            </a:r>
            <a:r>
              <a:rPr lang="en-CA" dirty="0" smtClean="0"/>
              <a:t>the details </a:t>
            </a:r>
            <a:r>
              <a:rPr lang="en-CA" dirty="0" smtClean="0"/>
              <a:t>of its realization.</a:t>
            </a:r>
          </a:p>
        </p:txBody>
      </p:sp>
    </p:spTree>
    <p:extLst>
      <p:ext uri="{BB962C8B-B14F-4D97-AF65-F5344CB8AC3E}">
        <p14:creationId xmlns:p14="http://schemas.microsoft.com/office/powerpoint/2010/main" val="33795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Our system has several parts which will work in unison to make life as easy as possible for our client, the producer.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Entry form for volunteers to fill out and edit indicating their availability through a web applet. 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Entry form for the producer to enter in equipment and its availability.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Database storing all of the volunteer and equipment information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 scheduling application that will generate emails allowing the cast and crew to view their schedule once it is completed.</a:t>
            </a:r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 indent="0">
              <a:buNone/>
            </a:pPr>
            <a:r>
              <a:rPr lang="en-CA" dirty="0" smtClean="0"/>
              <a:t>Our system will </a:t>
            </a:r>
          </a:p>
          <a:p>
            <a:pPr lvl="1" indent="0">
              <a:buNone/>
            </a:pPr>
            <a:endParaRPr lang="en-CA" dirty="0" smtClean="0"/>
          </a:p>
          <a:p>
            <a:pPr marL="800100" lvl="1" indent="-342900"/>
            <a:r>
              <a:rPr lang="en-CA" dirty="0" smtClean="0"/>
              <a:t>Track volunteer </a:t>
            </a:r>
            <a:r>
              <a:rPr lang="en-CA" dirty="0"/>
              <a:t>cast, crew members, and </a:t>
            </a:r>
            <a:r>
              <a:rPr lang="en-CA" dirty="0" smtClean="0"/>
              <a:t>equipment.</a:t>
            </a:r>
          </a:p>
          <a:p>
            <a:pPr marL="800100" lvl="1" indent="-342900"/>
            <a:endParaRPr lang="en-CA" dirty="0"/>
          </a:p>
          <a:p>
            <a:pPr marL="800100" lvl="1" indent="-342900">
              <a:buFont typeface="Arial"/>
              <a:buChar char="•"/>
            </a:pPr>
            <a:r>
              <a:rPr lang="en-CA" dirty="0" smtClean="0"/>
              <a:t>Schedule </a:t>
            </a:r>
            <a:r>
              <a:rPr lang="en-CA" dirty="0"/>
              <a:t>filming around the time constraints of the available volunteers and </a:t>
            </a:r>
            <a:r>
              <a:rPr lang="en-CA" dirty="0" smtClean="0"/>
              <a:t>equipment.</a:t>
            </a:r>
          </a:p>
          <a:p>
            <a:pPr marL="800100" lvl="1" indent="-342900">
              <a:buFont typeface="Arial"/>
              <a:buChar char="•"/>
            </a:pPr>
            <a:endParaRPr lang="en-CA" dirty="0"/>
          </a:p>
          <a:p>
            <a:pPr marL="800100" lvl="1" indent="-342900">
              <a:buFont typeface="Arial"/>
              <a:buChar char="•"/>
            </a:pPr>
            <a:r>
              <a:rPr lang="en-CA" dirty="0"/>
              <a:t>Keep </a:t>
            </a:r>
            <a:r>
              <a:rPr lang="en-CA" dirty="0" smtClean="0"/>
              <a:t>time records </a:t>
            </a:r>
            <a:r>
              <a:rPr lang="en-CA" dirty="0"/>
              <a:t>of all </a:t>
            </a:r>
            <a:r>
              <a:rPr lang="en-CA" dirty="0" smtClean="0"/>
              <a:t>the cast</a:t>
            </a:r>
            <a:r>
              <a:rPr lang="en-CA" dirty="0"/>
              <a:t>/crew members and </a:t>
            </a:r>
            <a:r>
              <a:rPr lang="en-CA" dirty="0" smtClean="0"/>
              <a:t>use records for the equipment.</a:t>
            </a:r>
          </a:p>
          <a:p>
            <a:pPr marL="800100" lvl="1" indent="-342900">
              <a:buFont typeface="Arial"/>
              <a:buChar char="•"/>
            </a:pPr>
            <a:endParaRPr lang="en-CA" dirty="0"/>
          </a:p>
          <a:p>
            <a:pPr marL="800100" lvl="1" indent="-342900">
              <a:buFont typeface="Arial"/>
              <a:buChar char="•"/>
            </a:pPr>
            <a:r>
              <a:rPr lang="en-CA" dirty="0"/>
              <a:t>Track scenes which are required for the movie, both completed and yet to be </a:t>
            </a:r>
            <a:r>
              <a:rPr lang="en-CA" dirty="0" smtClean="0"/>
              <a:t>shot.</a:t>
            </a:r>
          </a:p>
          <a:p>
            <a:pPr marL="800100" lvl="1" indent="-342900">
              <a:buFont typeface="Arial"/>
              <a:buChar char="•"/>
            </a:pPr>
            <a:endParaRPr lang="en-CA" dirty="0"/>
          </a:p>
          <a:p>
            <a:pPr marL="800100" lvl="1" indent="-342900">
              <a:buFont typeface="Arial"/>
              <a:buChar char="•"/>
            </a:pPr>
            <a:r>
              <a:rPr lang="en-CA" dirty="0"/>
              <a:t>Allow the producer to manage conflicts created by cast, crew, or equipment</a:t>
            </a:r>
            <a:r>
              <a:rPr lang="en-CA" dirty="0" smtClean="0"/>
              <a:t>.</a:t>
            </a:r>
          </a:p>
          <a:p>
            <a:pPr marL="800100" lvl="1" indent="-342900">
              <a:buFont typeface="Arial"/>
              <a:buChar char="•"/>
            </a:pPr>
            <a:endParaRPr lang="en-CA" dirty="0" smtClean="0"/>
          </a:p>
          <a:p>
            <a:pPr marL="800100" lvl="1" indent="-342900">
              <a:buFont typeface="Arial"/>
              <a:buChar char="•"/>
            </a:pPr>
            <a:r>
              <a:rPr lang="en-CA" dirty="0" smtClean="0"/>
              <a:t>Allow </a:t>
            </a:r>
            <a:r>
              <a:rPr lang="en-CA" dirty="0"/>
              <a:t>the producer to easily create a schedule, or even automatically generate an appropriate schedule</a:t>
            </a:r>
            <a:r>
              <a:rPr lang="en-CA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Main window for user access.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Creation of basic volunteer form UML diagrams and Java classes for volunteers and equipment.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Basic database to store information generated by volunteer and equipment classes.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473" y="551638"/>
            <a:ext cx="3521129" cy="1371600"/>
          </a:xfrm>
        </p:spPr>
        <p:txBody>
          <a:bodyPr/>
          <a:lstStyle/>
          <a:p>
            <a:r>
              <a:rPr lang="en-US" dirty="0" smtClean="0"/>
              <a:t>Work </a:t>
            </a:r>
            <a:br>
              <a:rPr lang="en-US" dirty="0" smtClean="0"/>
            </a:br>
            <a:r>
              <a:rPr lang="en-US" dirty="0" smtClean="0"/>
              <a:t>allocation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66291"/>
              </p:ext>
            </p:extLst>
          </p:nvPr>
        </p:nvGraphicFramePr>
        <p:xfrm>
          <a:off x="222138" y="207327"/>
          <a:ext cx="4997983" cy="6419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6477000" imgH="8318500" progId="Word.Document.12">
                  <p:embed/>
                </p:oleObj>
              </mc:Choice>
              <mc:Fallback>
                <p:oleObj name="Document" r:id="rId4" imgW="6477000" imgH="831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38" y="207327"/>
                        <a:ext cx="4997983" cy="6419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7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071" y="121186"/>
            <a:ext cx="7620001" cy="841272"/>
          </a:xfrm>
        </p:spPr>
        <p:txBody>
          <a:bodyPr/>
          <a:lstStyle/>
          <a:p>
            <a:r>
              <a:rPr lang="en-CA" dirty="0" smtClean="0"/>
              <a:t>Work allocation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947" y="1305508"/>
            <a:ext cx="3244467" cy="1602966"/>
          </a:xfrm>
        </p:spPr>
        <p:txBody>
          <a:bodyPr>
            <a:noAutofit/>
          </a:bodyPr>
          <a:lstStyle/>
          <a:p>
            <a:r>
              <a:rPr lang="en-CA" sz="1800" dirty="0" smtClean="0"/>
              <a:t>Volunteer management</a:t>
            </a:r>
            <a:br>
              <a:rPr lang="en-CA" sz="1800" dirty="0" smtClean="0"/>
            </a:br>
            <a:r>
              <a:rPr lang="en-CA" sz="1800" b="0" dirty="0" smtClean="0"/>
              <a:t>Assigned to: John Mason</a:t>
            </a:r>
            <a:br>
              <a:rPr lang="en-CA" sz="1800" b="0" dirty="0" smtClean="0"/>
            </a:br>
            <a:r>
              <a:rPr lang="en-CA" sz="1800" b="0" dirty="0" smtClean="0"/>
              <a:t/>
            </a:r>
            <a:br>
              <a:rPr lang="en-CA" sz="1800" b="0" dirty="0" smtClean="0"/>
            </a:br>
            <a:r>
              <a:rPr lang="en-CA" sz="1800" b="0" dirty="0" smtClean="0"/>
              <a:t>Duties: manage the addition and updating of volunteers and equipment.</a:t>
            </a:r>
            <a:endParaRPr lang="en-CA" sz="18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649118" y="1275733"/>
            <a:ext cx="4352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Script/Scene management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Assigned to: Ryan La Forge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Duties: Manage scripts, scenes, and the 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interactions between scenes and </a:t>
            </a:r>
            <a:br>
              <a:rPr lang="en-CA" dirty="0" smtClean="0"/>
            </a:br>
            <a:r>
              <a:rPr lang="en-CA" dirty="0" smtClean="0"/>
              <a:t>volunteers/equipment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91947" y="3251524"/>
            <a:ext cx="3839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Timetable Management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Assigned to: Iain Workman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Duties: Manages the interactions </a:t>
            </a:r>
            <a:br>
              <a:rPr lang="en-CA" dirty="0" smtClean="0"/>
            </a:br>
            <a:r>
              <a:rPr lang="en-CA" dirty="0" smtClean="0"/>
              <a:t>between the user and the schedule.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552071" y="3231571"/>
            <a:ext cx="41858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Conflict Resolution Management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Assigned to: Mitchell Corbett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Duties: Automatic schedule generation </a:t>
            </a:r>
            <a:br>
              <a:rPr lang="en-CA" dirty="0" smtClean="0"/>
            </a:br>
            <a:r>
              <a:rPr lang="en-CA" dirty="0" smtClean="0"/>
              <a:t>and conflict management. 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123356" y="4903835"/>
            <a:ext cx="55322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Volunteer information Web Applet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Assigned to: Mathew Galbraith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Duties: Manage the interactions between </a:t>
            </a:r>
            <a:br>
              <a:rPr lang="en-CA" dirty="0" smtClean="0"/>
            </a:br>
            <a:r>
              <a:rPr lang="en-CA" dirty="0" smtClean="0"/>
              <a:t>the main system and the volunteers/crew members.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42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Weekly meetings to evaluate and discuss progress.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Weekly goals to ensure linear progress.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Paired programming: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To ensure clear understandable code.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To practice working in small teams.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Ensures a broader understanding of the project for each individual.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Code: Java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IDE: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Source code </a:t>
            </a:r>
            <a:r>
              <a:rPr lang="en-US" dirty="0" err="1" smtClean="0"/>
              <a:t>managenment</a:t>
            </a:r>
            <a:r>
              <a:rPr lang="en-US" dirty="0" smtClean="0"/>
              <a:t>: </a:t>
            </a:r>
            <a:r>
              <a:rPr lang="en-US" dirty="0" err="1" smtClean="0"/>
              <a:t>Github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Requested and received private repository due to student status!</a:t>
            </a:r>
          </a:p>
        </p:txBody>
      </p:sp>
    </p:spTree>
    <p:extLst>
      <p:ext uri="{BB962C8B-B14F-4D97-AF65-F5344CB8AC3E}">
        <p14:creationId xmlns:p14="http://schemas.microsoft.com/office/powerpoint/2010/main" val="33075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99</TotalTime>
  <Words>468</Words>
  <Application>Microsoft Office PowerPoint</Application>
  <PresentationFormat>On-screen Show (4:3)</PresentationFormat>
  <Paragraphs>57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Essential</vt:lpstr>
      <vt:lpstr>Document</vt:lpstr>
      <vt:lpstr>PowerPoint Presentation</vt:lpstr>
      <vt:lpstr>Motivation</vt:lpstr>
      <vt:lpstr>Introduction 1/2</vt:lpstr>
      <vt:lpstr>Introduction 2/2</vt:lpstr>
      <vt:lpstr>PrOgress</vt:lpstr>
      <vt:lpstr>Work  allocation</vt:lpstr>
      <vt:lpstr>Work allocation cont’d</vt:lpstr>
      <vt:lpstr>planning</vt:lpstr>
      <vt:lpstr>issues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Achievatron unlimited</dc:title>
  <dc:creator>John Mason</dc:creator>
  <cp:lastModifiedBy>Ryan LaForge</cp:lastModifiedBy>
  <cp:revision>13</cp:revision>
  <dcterms:created xsi:type="dcterms:W3CDTF">2014-10-06T18:34:47Z</dcterms:created>
  <dcterms:modified xsi:type="dcterms:W3CDTF">2014-10-08T03:59:28Z</dcterms:modified>
</cp:coreProperties>
</file>